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4" r:id="rId2"/>
    <p:sldId id="257" r:id="rId3"/>
    <p:sldId id="259" r:id="rId4"/>
    <p:sldId id="261" r:id="rId5"/>
    <p:sldId id="262" r:id="rId6"/>
    <p:sldId id="263" r:id="rId7"/>
    <p:sldId id="266" r:id="rId8"/>
    <p:sldId id="267" r:id="rId9"/>
    <p:sldId id="268" r:id="rId10"/>
    <p:sldId id="269" r:id="rId11"/>
    <p:sldId id="256" r:id="rId12"/>
    <p:sldId id="260" r:id="rId13"/>
    <p:sldId id="265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02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855B208-6AB8-4821-949D-E27BDF9D736A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EC1C490-0F23-4121-A9C2-A25DE0476D27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B208-6AB8-4821-949D-E27BDF9D736A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C490-0F23-4121-A9C2-A25DE0476D27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B208-6AB8-4821-949D-E27BDF9D736A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C490-0F23-4121-A9C2-A25DE0476D27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B208-6AB8-4821-949D-E27BDF9D736A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C490-0F23-4121-A9C2-A25DE0476D27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B208-6AB8-4821-949D-E27BDF9D736A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C490-0F23-4121-A9C2-A25DE0476D27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B208-6AB8-4821-949D-E27BDF9D736A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C490-0F23-4121-A9C2-A25DE0476D27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B208-6AB8-4821-949D-E27BDF9D736A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C490-0F23-4121-A9C2-A25DE0476D27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B208-6AB8-4821-949D-E27BDF9D736A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C490-0F23-4121-A9C2-A25DE0476D27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B208-6AB8-4821-949D-E27BDF9D736A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C490-0F23-4121-A9C2-A25DE0476D27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B208-6AB8-4821-949D-E27BDF9D736A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C490-0F23-4121-A9C2-A25DE0476D27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B208-6AB8-4821-949D-E27BDF9D736A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C490-0F23-4121-A9C2-A25DE0476D27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855B208-6AB8-4821-949D-E27BDF9D736A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EC1C490-0F23-4121-A9C2-A25DE0476D27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2050" name="Picture 2" descr="http://image.slidesharecdn.com/recursosnaturales-diapositivas1-090706124558-phpapp01/95/slide-1-728.jpg?cb=12469024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259632" y="129406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b="1" dirty="0" smtClean="0">
                <a:solidFill>
                  <a:srgbClr val="92D050"/>
                </a:solidFill>
                <a:cs typeface="Arial" panose="020B0604020202020204" pitchFamily="34" charset="0"/>
              </a:rPr>
              <a:t>Recursos Naturales </a:t>
            </a:r>
            <a:endParaRPr lang="es-MX" sz="5400" b="1" dirty="0">
              <a:solidFill>
                <a:srgbClr val="92D05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51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estudiaronline.org/blog/wp-content/uploads/2011/02/7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88"/>
          <a:stretch/>
        </p:blipFill>
        <p:spPr bwMode="auto">
          <a:xfrm>
            <a:off x="4156029" y="3212976"/>
            <a:ext cx="4520427" cy="3255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097379"/>
            <a:ext cx="8208912" cy="4275837"/>
          </a:xfrm>
        </p:spPr>
        <p:txBody>
          <a:bodyPr/>
          <a:lstStyle/>
          <a:p>
            <a:pPr algn="just"/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</a:t>
            </a:r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recursos renovables, que son los recursos orgánicos, animales y vegetales, que se reproducen en períodos acordes con los tiempos de la sociedad.</a:t>
            </a:r>
          </a:p>
          <a:p>
            <a:pPr algn="just"/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“Renovable” significa que puede volver a su estado original, que se puede reanudar su ciclo de crecimiento.</a:t>
            </a:r>
          </a:p>
          <a:p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68588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RECURSOS RENOVABLES</a:t>
            </a:r>
            <a:endParaRPr lang="es-MX" sz="3200" b="1" dirty="0">
              <a:solidFill>
                <a:schemeClr val="accent5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86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geofisica.unam.mx/recnat/imgbase/map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05" y="1612074"/>
            <a:ext cx="7452303" cy="5222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612074"/>
          </a:xfrm>
          <a:solidFill>
            <a:schemeClr val="bg1"/>
          </a:solidFill>
          <a:ln w="38100">
            <a:solidFill>
              <a:schemeClr val="bg2">
                <a:lumMod val="50000"/>
              </a:schemeClr>
            </a:solidFill>
            <a:prstDash val="sysDot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“RECURSOS NATURALES </a:t>
            </a:r>
            <a:br>
              <a:rPr lang="es-MX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MÉXICO”</a:t>
            </a:r>
            <a:endParaRPr lang="es-MX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98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13184" y="620688"/>
            <a:ext cx="8363272" cy="5361459"/>
          </a:xfrm>
        </p:spPr>
        <p:txBody>
          <a:bodyPr/>
          <a:lstStyle/>
          <a:p>
            <a:pPr algn="just"/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República Mexicana por su situación geográfica, su forma, clima, orografía, geología y suelos, presenta una gran diversidad de condiciones ecológicas, lo que ha dado como resultado una riqueza y diversidad de recursos naturales.</a:t>
            </a:r>
            <a:b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pic>
        <p:nvPicPr>
          <p:cNvPr id="12290" name="Picture 2" descr="http://1.bp.blogspot.com/-b3Hdg1SpE7g/TdPssY_m5ZI/AAAAAAAAAFQ/pnE5fa0q6YQ/s1600/biodiversidad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564904"/>
            <a:ext cx="5112568" cy="3857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21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12776"/>
            <a:ext cx="8064896" cy="4851901"/>
          </a:xfrm>
        </p:spPr>
        <p:txBody>
          <a:bodyPr>
            <a:normAutofit/>
          </a:bodyPr>
          <a:lstStyle/>
          <a:p>
            <a:pPr marL="228600" lvl="8" algn="just"/>
            <a:r>
              <a:rPr lang="es-MX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 diversidad se debe también a aspectos históricos-evolutivos. Así por ejemplo en lo que a flora se refiere, encontramos el contacto de las especies boreales y tropicales, lo que permite el desarrollo de comunidades en donde ambas floras luchan por sobresalir, habiéndose desarrollado además, comunidades endémicas.</a:t>
            </a:r>
          </a:p>
        </p:txBody>
      </p:sp>
    </p:spTree>
    <p:extLst>
      <p:ext uri="{BB962C8B-B14F-4D97-AF65-F5344CB8AC3E}">
        <p14:creationId xmlns:p14="http://schemas.microsoft.com/office/powerpoint/2010/main" val="101455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01824"/>
            <a:ext cx="7924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¿Qué son los recursos naturales?</a:t>
            </a:r>
            <a:endParaRPr lang="es-MX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988840"/>
            <a:ext cx="7848872" cy="350897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</a:t>
            </a:r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recursos naturales son todos los bienes materiales y servicios que la naturaleza sin haber sido afectados por una intervención humana. </a:t>
            </a:r>
          </a:p>
        </p:txBody>
      </p:sp>
      <p:pic>
        <p:nvPicPr>
          <p:cNvPr id="3076" name="Picture 4" descr="http://2.bp.blogspot.com/-t0rJlbFYGK4/UK7lEzrgsuI/AAAAAAAAGDs/gb3rYVvLuFw/s1600/Mercado+de+Recursos+Natura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212976"/>
            <a:ext cx="3168352" cy="3178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466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encrypted-tbn3.gstatic.com/images?q=tbn:ANd9GcTkD3l-bMRReX_5MM3fEQ1UurNfwZl2lQgAWquElXoJf-aPUHR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564904"/>
            <a:ext cx="3600400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577483"/>
          </a:xfrm>
        </p:spPr>
        <p:txBody>
          <a:bodyPr>
            <a:normAutofit/>
          </a:bodyPr>
          <a:lstStyle/>
          <a:p>
            <a:pPr algn="just"/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recursos naturales son muy valiosos para las sociedades humanas ya que sirven para contribuir al desarrollo y al bienestar de forma directa con materia primas, minerales y alimentos, o de forma indirecta con aportes de parte de la ecología.</a:t>
            </a:r>
          </a:p>
          <a:p>
            <a:pPr algn="just"/>
            <a:endParaRPr lang="es-MX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5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s3-eu-west-1.amazonaws.com/rankia/images/valoraciones/0010/0015/tipos-materias-primas.jpg?13609316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320" y="1916832"/>
            <a:ext cx="440990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08720"/>
            <a:ext cx="8208912" cy="5721499"/>
          </a:xfrm>
        </p:spPr>
        <p:txBody>
          <a:bodyPr>
            <a:normAutofit/>
          </a:bodyPr>
          <a:lstStyle/>
          <a:p>
            <a:pPr algn="just"/>
            <a:r>
              <a:rPr lang="es-MX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MATERIA PRIMA: </a:t>
            </a:r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 extraída </a:t>
            </a:r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la naturaleza </a:t>
            </a:r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</a:t>
            </a:r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transforma para elaborar materiales que más tarde se </a:t>
            </a:r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convertirán </a:t>
            </a:r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 bienes de </a:t>
            </a:r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consumo.</a:t>
            </a:r>
          </a:p>
          <a:p>
            <a:pPr algn="just"/>
            <a:endParaRPr 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val="427798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clic.xtec.cat/gifs/rocas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37"/>
          <a:stretch/>
        </p:blipFill>
        <p:spPr bwMode="auto">
          <a:xfrm>
            <a:off x="1979712" y="2852936"/>
            <a:ext cx="4570475" cy="3615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764704"/>
            <a:ext cx="8373616" cy="5577483"/>
          </a:xfrm>
        </p:spPr>
        <p:txBody>
          <a:bodyPr/>
          <a:lstStyle/>
          <a:p>
            <a:pPr algn="just"/>
            <a:r>
              <a:rPr lang="es-MX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MINERAL: </a:t>
            </a:r>
            <a:r>
              <a:rPr lang="es-MX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Sustancia</a:t>
            </a:r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natural, homogénea, inorgánica, de composición química definida. </a:t>
            </a:r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Posee una disposición ordenada de átomos de los elementos de que está compuesto, y esto da como resultado el desarrollo de superficies planas, conocidas como caras. 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0299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8" name="Picture 10" descr="http://www.nutricion.pro/wp-content/uploads/2009/10/acido-urico-aliment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708920"/>
            <a:ext cx="3528392" cy="374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13184" y="875853"/>
            <a:ext cx="8435280" cy="5649491"/>
          </a:xfrm>
        </p:spPr>
        <p:txBody>
          <a:bodyPr>
            <a:normAutofit/>
          </a:bodyPr>
          <a:lstStyle/>
          <a:p>
            <a:pPr algn="just"/>
            <a:r>
              <a:rPr lang="es-MX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ALIMENTOS NATURALES</a:t>
            </a:r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Son los alimentos de origen vegetal que han sido cultivados ecológicamente o a los animales que se han criado sin ser sometidos a ningún tratamiento para engordarlos y han pastado en un </a:t>
            </a:r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medio natural</a:t>
            </a:r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 </a:t>
            </a:r>
            <a:endParaRPr lang="es-MX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8580" indent="0" algn="just">
              <a:buNone/>
            </a:pPr>
            <a:endParaRPr lang="es-MX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67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7992888" cy="1405960"/>
          </a:xfrm>
        </p:spPr>
        <p:txBody>
          <a:bodyPr>
            <a:normAutofit/>
          </a:bodyPr>
          <a:lstStyle/>
          <a:p>
            <a:pPr algn="ctr"/>
            <a:r>
              <a:rPr lang="es-MX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Clasificación de los recursos </a:t>
            </a:r>
            <a:r>
              <a:rPr lang="es-MX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naturales</a:t>
            </a:r>
            <a:endParaRPr lang="es-MX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988840"/>
            <a:ext cx="8064896" cy="3508977"/>
          </a:xfrm>
        </p:spPr>
        <p:txBody>
          <a:bodyPr/>
          <a:lstStyle/>
          <a:p>
            <a:pPr marL="68580" indent="0" algn="just">
              <a:buNone/>
            </a:pPr>
            <a:r>
              <a:rPr lang="es-MX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</a:t>
            </a:r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recursos suelen clasificarse </a:t>
            </a:r>
            <a:r>
              <a:rPr lang="es-MX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en:</a:t>
            </a:r>
          </a:p>
          <a:p>
            <a:pPr marL="68580" indent="0" algn="just">
              <a:buNone/>
            </a:pPr>
            <a:endParaRPr lang="es-MX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es-MX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Perpetuos o permanentes. </a:t>
            </a:r>
          </a:p>
          <a:p>
            <a:pPr algn="just"/>
            <a:endParaRPr lang="es-MX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es-MX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renovables . </a:t>
            </a:r>
          </a:p>
          <a:p>
            <a:pPr algn="just"/>
            <a:endParaRPr lang="es-MX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es-MX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Renovables.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988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4.bp.blogspot.com/_Wt_ay5aUhAg/Sx3bPMJg6kI/AAAAAAAAAAc/heq1xUHlSsY/s320/tipos+de+r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543"/>
          <a:stretch/>
        </p:blipFill>
        <p:spPr bwMode="auto">
          <a:xfrm>
            <a:off x="2483768" y="2859003"/>
            <a:ext cx="3672409" cy="36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268760"/>
            <a:ext cx="8208912" cy="4707885"/>
          </a:xfrm>
        </p:spPr>
        <p:txBody>
          <a:bodyPr>
            <a:noAutofit/>
          </a:bodyPr>
          <a:lstStyle/>
          <a:p>
            <a:pPr algn="just"/>
            <a:r>
              <a:rPr lang="es-MX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 recursos perpetuos o permanentes son aquellos que pueden considerarse inagotables, como el viento, las olas del mar y la luz del Sol. Son considerados recursos porque pueden emplearse en la generación de energía.</a:t>
            </a:r>
          </a:p>
          <a:p>
            <a:endParaRPr lang="es-MX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68588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RECURSOS PERPETUOSOS</a:t>
            </a:r>
            <a:endParaRPr lang="es-MX" sz="3200" b="1" dirty="0">
              <a:solidFill>
                <a:schemeClr val="accent5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0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2" name="Picture 16" descr="https://nuestrosrecursosnaturales.files.wordpress.com/2012/09/diapositiva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933056"/>
            <a:ext cx="3393182" cy="254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32191"/>
            <a:ext cx="8136904" cy="3508977"/>
          </a:xfrm>
        </p:spPr>
        <p:txBody>
          <a:bodyPr>
            <a:normAutofit/>
          </a:bodyPr>
          <a:lstStyle/>
          <a:p>
            <a:pPr marL="228600" lvl="8" algn="just"/>
            <a:r>
              <a:rPr lang="es-MX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consideran recursos no renovables aquellos cuya capacidad de regeneración es nula o prácticamente nula, si se consideran los tiempos humanos. Son recursos cuya creación requiere el transcurso de millones de años. </a:t>
            </a:r>
            <a:r>
              <a:rPr lang="es-MX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minerales metalíferos, como el oro y la plata, y </a:t>
            </a:r>
            <a:r>
              <a:rPr lang="es-MX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energéticos</a:t>
            </a:r>
            <a:r>
              <a:rPr lang="es-MX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como </a:t>
            </a:r>
            <a:r>
              <a:rPr lang="es-MX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petróleo, se encuentran dentro de este grupo. </a:t>
            </a:r>
          </a:p>
          <a:p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68588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RECURSOS NO RENOVABLES</a:t>
            </a:r>
            <a:endParaRPr lang="es-MX" sz="3200" b="1" dirty="0">
              <a:solidFill>
                <a:schemeClr val="accent5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AutoShape 2" descr="data:image/jpeg;base64,/9j/4AAQSkZJRgABAQAAAQABAAD/2wCEAAkGBxQTEhUUExIWFhUXGBcaFxgXGBwcGhgcGBwYFxwYHBcaHCggGholHBcYITEiJSkrLi4uGB8zODQsNygtLiwBCgoKDg0OGxAQGywkICQ3LCwsLCwsLCwsLCwsLCwsLCwsLCwsLCwsLCwsLCwsLCwsLCwsLCwsLCwsLCwsLCwsLP/AABEIAKwBIAMBIgACEQEDEQH/xAAcAAACAwEBAQEAAAAAAAAAAAAFBgMEBwIBAAj/xABDEAACAQIEBAQDBAcGBgIDAAABAhEAAwQSITEFBkFREyJhcTKBkSOhscEHFEJScuHwFiRigrLRFSUzc5LxU6I0Q2P/xAAbAQACAwEBAQAAAAAAAAAAAAADBAECBQYAB//EACoRAAICAgIBBAEEAgMAAAAAAAECAAMEERIhMQUTQVFhFCIjMnGBQ1Kh/9oADAMBAAIRAxEAPwDFwsV2BXqrUqWqtxkmRhaJ3+B4i3bF57LLbbZjEH5TI+YopyzwlHYPcZdHAVD+1EE5p/Zg/Wnfj/Gs1i/ZuLJygLGojYfL2pK7Lau1UUb+41VjckLkzLVtVat2qtLhqtWcNWoK9zPawSkLNOfBx9intS+cNTHw0RaT2pzFTTGLXNsS3XorwV6K0ND6ihM9rw17NSWsOzGFUmfQx9aglV/tPAMfErMaiamHD8uuQxdTPYRQjH4Yo2Uz316UJL6mbiD3CNVYq7MpmiHL6/aN/D+dUGoryoJut/B+deylHtGDEccFY0otYWq+Et6CiNq3WJqX7nttKniuVIoXzFxf9Xti4ArdwWjT0ioZ1XzDU0WWtxUQxFcslZDzNztcxIyWptWiBInzMTvLDcDpGtR8u4zFC4oW/cKKwiJIbpsemvWlzlry0BNpPQLfb5M2j9TXmWq91atqdPxjpUVxJpoEMOpgupU6MXeYk+wufw/mKQjZrRuPp9i/t+YpH8KiVDYMjcHm1XHg0S8GuTZo4WRyMoLZqq+KUNlAdjroq9vU0aFionzG35LKOVbynUltSDpp2++pOhGcSoWsdylhHDqGAIBEwdxVpbdXLfCEAzQttlA0QGG9/WoMK4d2VWACkBjuRPXtVHZVhXwm56U9TzwK88KimAw1xwoITLbBBP7bSYE+29e4jC5GK9jFVqtWzYA8QOTivT5OxBwXuK+Nqrps154dE0IrMTt2quWrFWbOEq9ZwtBWozVLiT8DtZGDwCAQILRqdvpTZjMHZdmW74oKiAVXTeSJgzJ7a0E4ZhwxCFSxJEBRrImjOIQZcjl0OVREkHTfNO6nsKwvUNpkb8GbGHxenjANvCHcCY1MfjRHBcHL7+XSdR0rpsDctQgXcSxmNCRAOmmk0cxvFrIRSB5soEZjIhcuoOmuaj3epWsi+15MUTBRXPPehAF7hDKG1UhRJIMxO1WMEPIo9K+fEPkK6QY6fu+tdWNFFbvpovAPvHuZWW1Rb+LxJqtYPAPckqNAYJOgHoT0qC0hLADcmmdcGtuyFDxckl1Gob26fKmsrK9pevMDTR7h78Sxw3llUGa4VuTsFcafUeY0XuNbVASLyoPilVj7x+FC+FqloqbmZjMqCkMfk2wo9f46hBAQtBEhhpH3/hWLZa1p5MZorWqDSxSx7KpLW2bwpMsAQBrsRsBVF0t3hEHqJmSSdQQY2kR86KYfD3XZ8t+EIJl0yjXoq7EetC8dwcJ9nZfMVAKkaA/T6/KqKxRgwl2XkujF67pp160Y5NXNdYjYpp/5AfnSjzTfuI85oWOnU9d6Zv0b5PEfLcLtk6fAJK6CNN607MwOnECZj4/Eb3NLw67V1xPHi1bY6FwhZVPbafkSKVuY+ZbliRbRRG7u0a/4F/bETSpxvid6+qnxA2VSMw0LZiIBA2jtWNflBf2r5mxgej2Pxss6Ei4pzni7g8M3Aq6gsvlzDYkknpptXnEmuCwqn4UkSGzZgYmDEbSRQXEpkjNb0ImWMyVM+WdpkivrPEmzhVdUAYFVYgoM0yPTQxSPZOzOk0lPSqABO7GGeS9vXIZg/ECusEbzp6VKMbcKnzEnNPePX01b22oXw/FOhz29HX4w51cyRAB1MCZq4vHFK2xk2L540nMQwnvEVJUgRiu3l3CnDOJ4qy48NypOkRoffvWs8D4ob1uHAFxfijY+vpWX8sY1r7qHhiGkNIBgAaAVoPArE32eTovTbXvXse1ksAHzMr1iuqyokjRHzLnHV+yf2pP8KnTiyyjD0pUxJKRCzoSdexH5TXQ1EATiwpY6Er+FXPhVBc4iwuWl8KUuzkuhpXTYMdgxnairWTGo17TP30bkJL0uo2RBOJJLpbUSzH6QRuB3qry3aKi6pY57bsvYAiNvSZpiwvCpW48+bYEaGJMAH2rPLN+9Zxl3MCSST6EE0A2bM08YcRoRmuYryNZFuXcEZs5B1I11BnbcV5grzogUKGgmRO/oZGtU8FxJzct3ikhWZcsamBm+mlXbfELd1iCchHTqD1GteGmPc0B4ljgPFLdgXiyOUYroejDN5c2xnN9wqD+0Ye8we2ACBqhLZY/e9farPEsGiWgGAcnU+baY6fM1QThEgNbkBZDDWI3BmrKqodiDsqFoIPiR2eY899bSW/JrmYnzToFgdBvvTCbNLF3h91byME0OoI1naRPcD8acjbq+9zJy6Fq1xmTWbECiVjhrm4LZUq0x5gRH1rq1hZMajuYOn0p041j1zG5bJO0E95/2NZvqPqJxSEUdn/yOYeL7+yfAgbE2Etolu2B4iEk3BqSdt/lVG3hLt5/OWnfc9O9F77xcgHf6CddqnxFlURHuXup+EdthXMtexOz5PzOgRVQcVE5unxLc3GnIAAFgTG2Yj4gO1C2wNsOz5SQEgSNM51k+gjT3q3ivPbFy3cYSSGRhLA99tq4u3wVAE/CAZ9OtO+n49lr6Uf5/ETzL0qQnf+oPVasYZMxCiSSYA9TXhSrPCni8hB1nSdprtz+1Tqcsn7mG482cHatEWrKKbuWMzMDHv/i9K8xvDRaDfaBnYb9R8xt86qXOKlNbVsr+8GljA9Z++q4x6FISVMnMCJ+cnpqK59mLHZmuo11Pc8kMULBQcxWW07kjb2NWDatvbzWrT/CWDBGE5doMwflXiTctXrQXOpU5SrZSxXceoIj76gwPC2t2kTOc0E6OQVBA0gdqn4kmCmv3UGsmB51LElYiOuwojgsZmYgKRIXMxBAHTUxHXrUXCrD+LcgZiVcd9/3j9/yrq3gvCy+HcL5wBljzHSDHQAyImh7+pMDcycKF3Dv5SWWWt5fiPSQsaiPlVb9FrFWuWTaZQqkklSDMr3WrfMfExhGFked3USq6lQQZaSekVc5N4mt+9d8O6lxUUCVBBnyjWf60plPEVv8AEA4647XnF+VZmjwzJXLB2O8z1FCsdhlTMoZwTBUkQPVSOusGZ6Vo/OPLZxNtblsxdtAx0zLvlnvppWYcRxGZhuABEHcd/wCvSsm6oo3c6/03MTJqGutdET2/jCAMwDdB2+Wu9UFw5ckhSf3lgyAevrFE8CieGYOZtT3KkajT171QweIdGZl1kaidv96qsJYd9CUmssFDhp1C7wwMRlYb9dveocY6zmthhrqGgwRA/GZn0q5fuOy+LIB0zqADqh0lQdZM6+le4xwbmd0FssAxVJynSSRuD0270cCJmzUKfr14jNaXIzKAfD8wJ0+Eich8o0rU+RsSXRmMdM2vUmdY61k/ATdtk5UchjAWOu8Ht71unBWVrCMlo2gQDkgCD39arQge7z4iPqtx/TjQ8zniIlTS9cOV1MHLDBgBM+lH8dsaHOumlbtQ2pnL12e24MD2MAVMKv8A089y2saFDGdPc6R2qbmEhbK3LNzKSFjNrBcwNDp8/ausbxB1ACOFedJEgwPhP+EzrSzxDH3LiFWULkiNBBGaQIn0NA5kmaqfyHuFL/ELlmx9qYny7bsoAkdpJFJa40sMxEO3fp7GmPBYkvYVVBY2i7uN5LfDM+xpFu3D+sZEOfMJI6A75Qvz+6oU6MYQcRGTDYkp4YMhS51Hm1KkSfurrlvh11gbhdHWQFgDMD6rG3tUXEnuth/De2LbwSANNBAnuPaiXLWKKJ4a23ZgAqlQNfYnSiK2ttPcz2Z3iMNda54anNEB8uhAHQD+tqN4LLh8udsrNuGbQ9FPm3PpU9jDLh0ILAuzEkM2s9FMa0P4lh8cQpTDi4GYSuRfIo6lyQd46mqraANmTz2IwcO4vZDrpLMCQuh+Hct+5v8AOvrpkkgRPTtQvA8LupdN28ULMGHk9QNCZPbpROrY/Jtsw1MvPdCwCncz6xda2wZSQw/rrRzAY0XgVuIJHmLjRQNtj11oIVmuLlkMMpEiiZ/pteWv03wZOLmPjnrxGfF4O2yhkYEEbj89aE32mBI0OxqHC4UsRr5Yg61cThYIkmPXWuPycdcW01lt6nTY13u1Cz7lpi9lZkeI0rG8Dr/Kh1tK6e2QSCQT3G3yrpa7L0rEWmgH5bucr6jkG247+JG6UrcY4s63TaWAJAnWdeo13ptakTjjn9ZZo8oMexgUxlsyL1B4gDN3NB5T5gS+CrZhcQQ4Byhx3Uf+6mTEhSzMkwZUxrHVTOhMx2rOv+KLbZGBYN0gwaKWOb8yxcg6TodQdRLHqYrFdNTTVtzQsJxsQHWyysAG8whf3dwSNY2r3FcRZbi3Lb6Q0FgcoMSUKrr99LuA40g0t3lCkyQSRm9yd6tpcUZm8QAMdY+EdoHc1GzLdQnwvFlc4DOGIJfr1bKojTWdfaoeL8xGQbVmcrAOASW3UCdZkAHpQzGczLYGS0wZ7sDykaDZJ+ZpYwHEPEcsHKmQ5WDJYk5SI16sKJWvyYNzBHGGu3muOJyuczETKZi32Y1kATtTn+imw1q+6EQGshgSIb41GtBFxTi29m5GVvMC8Fgxg/EoPUn0pt5Ca21xnUtmtp4TB4knNmBkbjSikRew/tM0jD1ivMfDHw2IazpCkkEH4lMkTrvrBraMO1JPPnDcrm5aUZivmDRBfZRr1gmkssDhuNej5RpsO/BmdYTCEsTm8PTy9BrMAE9NDPuK4xlkC2RuxgAjad9I96l4tbxqW7dxreewRo9u2YDbEEMSZBG9KZ4rdzAMzAZhPcDrFLpUx+RNWzPB7h6/gbiQFDFroMZQZIBAiABrr26muDh7y3crh5tyCjAggxBWD0GnptUdniV+40228SCQrtuokGQZEaimfheJ8pvOwdoElgTmbqJj869axRe4Bbix/EvcPu3Hl28j6EGNW6GQDv8ASnTBYy8PMFgBANdZ9QKXeVwrF3cEN26AHTSaZMS2USNMo0rMLsG2OpFpDjRnnDuPriGuWyMty3GZe8kww9NPvq4TSPwLEf8AMnMQXsgH0yt+NObPXV+nuWq2ZzmQnF9QTxu+LbKZMPI9JHr06UvcYw4t2rtwsxaAZMaxOm3tRvmjmG3hLJa4MxaVRYEseok7e9Jf9pVxThUkJkHxHzBusRppprVMjSuSI9h8uPKc8Pxi+Gqh2tqQzXmn4ssZVH1auOGYOyb63Lb6oMxPc7az6kiqLYInx/EJnMMhXQGSZPtEU78i8v2xaJJzZ0BJIB1BOh+s0E2r8TTcAKSJTxtqfDHxstpmukmJBMyT3JBqa7zJatpNqDmHkUAyJABO+1DefuJi0RayeZ13jVlBMBQNdTIPtQXh3DLzDxWGSf2rg0Gnw5N4qrW/tlal5DWoQwmIV8QmIvPJE+QDWdCGOlaGnOCpbkliQwnaADufpSCuHCZZJP7zEaGQN/561ZxDW1OjR1302PSs+3IcnqaFWNUR2YwXObl8UWXVpOU5iRlPibQRRQ4gHYgwYMUgcZQMbTW4YgBSAD+zJDadNY+VFeG4pszeUhcqnbQnrHp3rRxMstpDMT1DDUEuJXIrxVqxlrpbddIBMcmEuX8aqHI4WCZljt/UVJiMW2ZjaEqWkA6idtNOlD8Hbu+LbChQpMszxAHUAHdtKv3cJLKATmjQkQpjpI0muG9UWlc4uBv7nT4Cu2LonR+INC967rkXQSRsV0M+8VWxGJA612tVqMgZfE5qytkcq3md33ikri+BvXLj5FbKTowWdIAP4UWx/EwAdaO8DXPYtt3WfvNIZt3jU0PT8csx3M+/s5f8SBacmIDHb3JonY5bulW8sHMJJiT66aRT8tnXavcSMtq5cj/p7k6KNJ1gg/MVne5NJ8UKNkxM/szluL5rjEnUlQBljadgd6lvcEsglrdq+pC6iD5tB1nSj13C4greIuojIwFsG1Auus5rWdzEggj5b1Fy3xpcWjQpS4kB010nQQdiJB9qtzP1ApVW50GlC9wZVVtMzGCpPRQTKwDvBP8AQFVcZwrJcZ8PbZlbIQpBLLIJMyNdQNu9NnhelWOHWPtBp3ry29ybcXipO4r4/hDOALdm6jSM2UMRlgmPNodSaJ8mYW5bxFxmtsEZTDOhWTmEabDSacrWH9KsG1AnWrltzNJ2NSymNCIXJ0USf/VJ2J48GtfaByXYuTkPQ5QCDHQ0L5jGJxAIthgYm0qNt/iJ2PsaaOC3Lly0DetlLqwHGwJjca6il8jG9zyeoZAaBvU+5csQgfx2ZCo+xPwAjqJ11nak7jnKa5mdrempMlVBk/vBvwp8uJ1pM/SaP7jc/jt/6gKAMMg8g0J+o5dERb4Rwcq75FCKT5fEJYwNpjSmPDYIPHjMoH7sgLPfescyjsK+y+grz4oc7LQq2cRNuGLRW/6iiBAGbQa9BNTtjVcfGImNDqR3HSsMCjsPoK9YDsPp/Og/oF/7Sfe+5rXBL4GMclxqnpG/emhuIr+8v1FYhwTg3jHM7ZLK6M2mp7Duaj45woYd4Bzo2tt+jAbx7GK0cdxSvAdxO2n3GLEx3/SLis7W1LIFAYjXUzoT8opN4ViBbuhw6qQRBB6dfrQkj+veojUt+8k/cZpb21C63qPuHxNvM04hMh/ZNwD2110FG+H8bsW1E4oQWkhboB020BisnJ/r+jX0en40ucYHyY5+tPwomscT5nsuALT20IEFy6uzDTQltR10EUBxHFgx1v2yIIJB137kyaRQa+M1P6cfcp+rP1HPDcdYBkN5CJ30jQADSdap3eJL4hPjBvkAPff6A0uLZYgkAkDcgEge5iBXA96uKFHYlGyWaPVnmRbIOQpt8WbUzvA6Vd4JzILiubl60gWAAxAZ56/Ks3K10DUpUiNyA7g7LHsXiT1NuC12FqNDUisK6geJgGXrXDLlwKwX4QSpBB022Pzoj+u27OFN1gwygArvrsI16kHWoOF8RYISH0XQqfrI6d6Hca5gw5w+a4jt5gpCGCFbUNMQYk18+yVLZDqR8zraORqX66i9a4i9wPeygCSCNdNfUDrQLiPFux3pnEeC6pGVhppqSRvPesuxF1pg7iQfcVsYGSeDVj4iudjj3A5k+KxhPWtX5QtzgrHqg/OsXLVufJFofqGGP/8AMfnV723CYS6YgQnh8CWkjYak/wAhr9Kr47DC7KsWFkCbkq3w7sQAJLZZA96O2VK2yYkAwYIECOveg3GRDKNwwn3U6QR21ivV1g6MFl5B5FRFDj3Mt9sO3hWlfD7Jc2LvmFxr/hkbZpA0g5jIIgCXgWBtl/120rolwgXEXzKxusYbKGLIZIkQAPSieC4fa8PVYzW4e2WgqSIIR9l39taR/wBG+KFnFXLTlwHIU5cupRm8pkEGe+m1S3iJ49ne/qaf4NWOF2ftR86s3LayY6E13w239oI9aAp/dNjI7qJ/EIqmlQHjGHtXrdu5dAdp8gDMfoqnWr6rWac4cum3jTirbQHhnKuA6uoAEdYgCmgu5i0KHcAx2w/FsOXsooh7oGUMuWBroZ6+lR8TxV63etoLKsjmHaSGBnbKFOkT1ihXAMXh8a2YoTcs/aZCDr1E+3auMbcxuIdh4pVxJhFA0GwzDU7UQDcfetfEOXkpI/SiP7hc/jt/6xTqqFUVWJLBQCTuSNzSh+ke3mwTr/it/wCoVRugZlr02piwSvTb9/lRi3wwmjfBuEBAb7KDkEqDBBO0wemtJtYFGzGwCZVtcsItg+K0XmEqo/ZHrFC8BwN3Zg8oifG/7o7jufSnaxaDashYspkk9+utecTsAoltS2rM0E6EgBfxoQtOh+Z47JgYuHOVVy2k0Rew7nufWvMfwvxFynSdR6EA7dqYOA8MDI0iWMADqSe3rRriPDEttaUjdbub0KxFETv57gyTMWxFoqCCNRvVSnPmzh4W34g3MA+vrSbR625CEWOnJHJf6+j3M3/TaCsxuszNGMfyqllkT/hpcsYVjfbX5BxH0rn9EeKdbeLy9GsEe58UH6gD6U33+J3IQm3mdbqaSNZV23PoKbTQWEGM7ryB6iHZwNzMAOHWl1iDDH2kt2Brr+y9q69hzbFpHvKjqpJBTK7sYkwfLHzFNC4om5sdblvrtowNccuJr5jqBmE6kbAkesV5iD1C1en2k7PiEuLYIWlH6qylNBkgACNtY8x99aF/8QS7NvE2UPQhkA+hAEfLWjGIwhZ1hyQDLfLc1SxBR3XxBJlmPtsk9zE0T3PxKXenMh2vcQOdOVRh4vWJOHYxqZKN2PUilI0//pDxORLdlDo+Z3WZ0WMv3ltPSkbwpoFgG+oFQQO5rn6yB1qC9xIDrSZc5mLfsH61VucQZqeOWNdRNcX7j3huMIyZCwU7ep9Zo9wWzaKF7toXAQVUSIB6RJA+tZC1pj+1H1/KrVzEYhlW34zRrlA0kn7yawL8PnYXU+ezNqrJ41+2RHnH8VtLZzqwCxopEGe2Xf7qyq9dLEk9ST9dauPw9p1br1B+mpkVE+AI/a+6jUY4q3r5gr7jbofUqzX6A5DX/l+F/wC0PzrAzhz3r9BchJ/y7C/9ofnVrvELh/2MLccvLawxYqWgFjl3AOgMRB16a0rjHNeck5/2RD7iQSBGw0inLGpABYnKE17RJbX6UkJjLdzFXWFzy3Lgys0iIAGbTofzo6EKgJiFndjf5lxOEP8AZECUdoOnXWP9NI3OHAThuIXShKMwRl1iCymQCNiIn51o+Jx13CXbaq02rmZiG1CupKkqRBCwF07tQbmMjFYgvlbZNCNiFaflrSNTu1n4k8FrG4d4cGhS1wsGtWyAdTKqouMT6lkj/NRfAL5x86ocHQeGkzmC5fkMsUUwK/aD51cf3j/Llik/iXVFZ7zLyrfu4xnUsUcgsBHlXQGCdAdNpmtHC6is65jx183bx8e7bFtsvkaAB0MDenlB+Jm4q7aNXI/CLduy7qhXMxylviIgCT/OgfOOJuW2+xdrTgDKwaFaPTqJjSm/l3EO+HVnIBjQDsNKQ/0hcHvvcF9Hd1WCtuNJE/cahfO44D/Idw5w3H+PZS5IYsNSoIBPWAaCc425w7e6/iDTNgVbwbWf4vDTNAAg5ROg9ZoHzin93b+Jfxqr/wBTMv8A5P8AcR+H8PzkAfP0FdY2yPEv2wfLkULHTzLMD1pj4DhYWepEkjbXoK74dw7LiLjzJMTMaCQetc9fkaY/iadaSNMOrBUCwBaIgxIH5mh2Jv8A22Q2h9mpWSxJmM06D260wC2C7ENGhgx3jr21qG5gSzo7JGZTqvwnpqf3+sUOuzxynmA7nvLQLeJcYE3CZDACBO5A2BmIimF+WxcUtmJuAHKTpqQZGuwNRcAw4tQzEbbafdRzxtS2bSNvcUG2xhZtJ5E2ujMS56whTDCREMAfcFZj2rOHA0gz3rXP0rXM9k+66f5lk+9ZeuAJ2FdDiEtUCYA6Ee/0QMPDxonX+7nXsPGH4sPrTriBF1ekldD1MRIPz++kr9G+FNp72YEB7Y+4kj8abMezE/F2j7j+VOHoCauEd1eZSxTFb24HmQ/LMf8AeqXCdGZ2MHJGk7zXSS06SRlJ+R6/SquExENGbfSOlDLaM0EIJA3GW1dYBi0BhlWQNPNuY9I++vlUMwOnaB0VdvwP1odbvbASdyQTp6VcwB+0VtAF176jUSO0gVZTuTe/BSYr8y8Ja5iXJUAiFga7Dv8AOqdvl70p3a3Jk7nUn1O9eNbFO+yJyDXFiTMetWauWbNTWsP6VovL3IbJ4V68VIIzm0QTp0BPsZ+VIsY0oJPUWeUeWGxdwyclm3rdudh+6piC3ceorUMBgcPYhcPYtrBnMRMnvmaTVZLQw1pbKN5ELGT+1mO+nUbfKqdzFy3lRgI3039qCxJ8R6qjQ7E95o5cTF23uKq/rEDKQSJCwSMo0JIA+prJ72HgkEQRuOo9COhrXsFissw0EyACesQKoc1cEbE2gyAC9bBIAEeIGgmepIj76spI6lLaNdiZLctCt05EH/L8L/2x+JrF8RZrZeU76W+G2HuXBbQWxmcmAup+U1W7xPYp0xkHNlvEXcTYsWXMNbbMugUQQJZvUE/Slu3h2sXLYIUspyMWmJny/IBetN/jrdCP1yuENtpVQTuraE6Ab96R+dclqzZyFiQ+VmYdIZgRB0+GjL2NRM/2JhTjmML4jKGzqpYAzMhvMdff8KJ4IF21jsZntFLnA3zpbaQSQCdNun1puweKVQIJO+9eVAsFaxPUKYNACNdQMpHvOv8A9DRLBL5x86A4RMuJHmJzIx1O5UiVj08T76P4I+cfOlid2bmkBrFIl8Csyx9m4cffRiwtZwVBAJaVBkT0mRWnUscx8Ds4hywuRdgKQhloWYBHRt6cGvmZmKSGgTifNdq0v6sqsSUgkkgLr3BqvwDiuJyMq4i2z6stu40sqrpK6HuN6rc54O2ku6lgPM5QCRP7LA9KUeQuYktY1M9tSjPHnYjID1gaH2q51rqaPIDoibFwm672bbXBDlQW96C87/8A4rH/ABL+NGcDxvD37l1LDE+F4eaREZs0R8wR8qCc/NGDY/4k/GhP/UzJYasi5wLjBQgXPMmsd1J3pgvYaczgAqwg67yQKzq3iT0po5c48bSsjgvbPQaFf4aw8nF5nkPMfrsI6MYcJh2EjoARoO0URsam5ZXZQGT3iD+NUcNzDhpjK6ypBJHU9TrV7D8UsLdBW8k6aljGsdSNdqUtpcAddy6suzueWLcoF3gddAR01qK9iSIjp0B9DXV3i+HW1m8YeJPwjWRrvIoBxPmJcuW1JJ/aYAR3AFM147bHUozgb7gjjv25yx2+4yfyrjCcCUdKi4bcm6o9GposKANa6PDrUJqZ9znfUrYHAqpOnQ/dVfHqzAwpy5cyx8RA00HfWjDuoRyTEKfxFLtjiAe1bM7rt1USRlJ6z+VDytGzSnxNXAbjV38yjixP2iyRBMyREZdY67mhdy19odtzE9KK8WxIPiCMoRdu0xQXG3V8SWJBB36DagnxHVsA7hWxdC5m1jYesUc4Pcm25gahcpM5jqCdO2lBeH4W5eWUKhVOhcwGntG9P/LWBuNa8MoCqkkMQBB7DTXWprYK3cWybC6cQYIS0zTlUmO1e4rA3LaqXUgNOWfSmy5wS7bWUCOzR8UwvWZHQdqk5qQNhpMZrbLqB+9vHYabU4uTyPYmWaOI8zEkwmn9fStYxePFqzbWDbARQRI0MdYJHzms74bhGuXERYljAn01/CmDmvzuwnQmNCTHT0mlbCdTSxF22zK2L4zbnynMe0E1xauXb7kW00gjX16/KiPLvAbDW7LufMyBiCe89aMY/H2rIKYe352BBMGAP67UEsTGWt70sQ+I497U2rqywMhhpNNfAccSiFmnMp1nUfP0ob4Nu7K3t1AhidddwTGnvVvh/DRYuBQwKODAbpqAYE6jWpBk8uQ0Zn3FsKLdy4gMhHdQe4ViAfuqzYbGYlEtgH9XshVhfKNSYzT8Rozzjy5cTPiFZXttcYtlEeHmMgEdd4mm7lrAo+BshhqbYBI33P4dKsxGu4ktb7IXzAmCfJaRQAoVQMqmR8iKD81ZWsN3EMPw/A0Y4pgnRhn0n4m1OvbU6+4oNxF1YFBqDIJbU/yHpV0ba7gmTRMj5XYtay7ANCidTIB367044XDsltrhQkKDAJiGEZd+mutLX6NcUqWblzLLo7GA3mChFjXtM6ehr7HczXrj5beXK7G3lOx1AmOlVazUslHNvxGy6pxD2vDu+EUS+WIXyqHFrKdICmV9Zg0x8ADeTO2ZsuragEgfFBPWs/5bxLW7iSCLV4qpnYlAxGhMxJ0NaLwpvtR7Glq98gTG7EAqbUKlaxrjeNOGxd/K0ObjFm8xImYMHTQEbVtTLWTc34/D2sTduqoYhvMQ3mDCBoSDA02FaAmZhnRMTuL4u41y6zsfhhlJLEAR+z+z89aqvwCFW54qhCobVZGoOu4qe5jUuFms2WzPJuQZAnQanodar4rl7FLYYoZshQDLCIE6Qdv5VYaEO/IzSP0Y8NVMMcQFdbuI1fPsQpeCq9AcxPzo7zHaDWWBAIzLoaBcq89Wbwt2bp8K6FRFzfA8DL5W6GRER1FMXMI+yPutCfwYi4PudxMXBoP/ANaj5CuxhV/dH0olgeGvcg6AEwPlvX1jh5ZoDCAYJjc6aDXUa7+lBRCToCNOwQbMH28LPwrO2w71JfwBV8jKJ9IOvaRTFheEsCVd5tGYyLlMjuZJirHEOE2XVRlIg/ECcx9zvRFoYxZ82lD33EJsUFAz4chZgnQwO+Uan5Vcwxs3VzW8jjTaDEzuJ02qfj3C8iE2LvcHN5tTpMzt6UB4dgfCsePhlGYHzoCBMwIPQ6SfSqPWU8xiq2u4bWGkw6KZCAHvFW1OlUrGOS4pKE+X4lPxJ6H8u9WcNdErJET1pzFOkMXyACwEs3sSxQ2UAOYSSQIEawWO2lJ7cCvokBcqIBmk5oB8wykfEZzbdjR1jK4hTLK+SM2jfEZlTrBlPpQpOMM821uknKoIJ0AkAGBEfzNY7WuzlhNlK1FYU+IvvxBMjW7hILMSN9ZUKCdYA02NS8N4d+s3XKS9vQbQCfnR67ydK5bhJYoQIEajUGDMfWr/AC9gf1e2iqNvjOxY94mjFzqA2AejC3BeFEhZTKFOgIiPkafQnh2WywCEYiO8E6UtYDiNtifO4kSAxMz1E9aMJi5jM50iOvv1qVIEG3cJ8Lx6tbRXMPkUkHfUb0K5qhbTLO8n/wARQRrq3MVcYkwF0O3wjSDUePxT3QocyNRO51Ea96p7hlxXFvk/FWrdx2ukCE8hbeT1HrXXFcQDLrroYjr/ALGgNg6elWrV+OxE7Hbt+dOMu56m7gfEO8Rmxbw9vrbthWB7iPyaoE4h5DJIB00J37TvHtRbi1sZQ7DzNlP/AJKp/r2oRwrCNcuB2jKjKSSdAJ2HvSxhgRrcM8PcFIyDM8AyBBj3oNznZuYcWlzAZsx3B2yQPTejWItxlbzeWdAdNOsUt823buW2L2WTqImdAB17z/8AX0q6jZ7gy5HYlfEc5EYdrItasuUksCNeuXr6U28sXGGAshIz+H5c20yYmsqvGa1DlO5GEsfwD8TXrRoACFxyWc7i9YxTXvFS8CXtHKAxBZJjcjr7UN4ggt22IA7At3/OrfDOW8RhWaXR7R6DQ7n6V5zFigLYCgw4liekaRA1qnMg6hBRvsxRwN/wDcUJ8a5Z139B86mssVHlIZgYPeSJmfcVWS4PUAE+sTGszM1be7OVkAAOYHMdZAHmIGgAE/Wp8yPB6jbwHGNdNq1LuFIcvvoAZVifWNRWicEuze+TfhWY8oWwbmcjygEoemaRPzg/fT9y5iJxAH+Fvwr1a9ytp/haOvWs25w5YsNfKxD3gzqS0JIiVI6T+9TzxnGNZtG4FLZdWAkmNidO0gx1pE4w9i5es371y6rAFBl03kzvEajbtTgmVjA8txV4ZgRhHa2iEu/lZcsgZSPh6EVDzHiHZmtMrRoBKwP8vrRbHcQuLibIyRdssdGEAqR5gT2jr3pZ584hiXutFoeGGBQRm1/M14mPOdeI1/ox4FYuM+IIVvDZVRWHmtmJLkH1iOxWnjjy/Yn3Wh3IfLNvC2RcR3Zr9uyz5oiYLaD/ADUS5hOWwT/iWqOepmvZyt3A/CnlsqoyhdWeQRr8KhfXrU2OZQVhTvlkD4SN/loKF4bGNmyLJmCP8uw1OgmJqDiFg22kglidYnKobViATq0jp0qKrRUNnyZbJxmyG0D0Iz4LEkbnSdY9hpFXr6sBtoazvDX1tksLhVifPlIMnvH5xRXF8WuogbPm16kZgPpFHS9XP1M630yxRte4XxVhROaMp3Bk76UtcUtKvwKqwZCqIDgbnQaGJq9b4ojyTBI6E7TtVLij3Q8Z0yz5SdCdNRGxWrWPWo4y+LRfvf1BHGrhFw3h5UcDpv2n2M1VtcYhgYzRqR3jce5r3j2Ib9WZSWYhwFB6y4gL2GpAHaKqYbCKoyPOquWYA/EIhflI+tK0tocZq3JybYhx8TnDFWM3RBLOCQQVJ85A6x9DUvLWAw63VztLkjMDu0dQdoHaqeDKrbFvQr111nuDGlFeVMJZ8fMlsSgJnWddI1r3sVp3Dsbtd+I23cC7pIYlo1O8z+BiKA4yyoGXSRuDuKPnEKkkCG3FAcZeznXp+12oNmjBicW1EgkRpqP51LbxjEZQYA7b/WqOIx2XyDU9ewqG25pY9GHXuFFv+WI3qtzBxtcPYJ3Y6KPU7H2HWuTiQBJIAGhOwFZ7zNxc37mh8iyFH4mr1V8jPWNxEJI/0qtxriBt2oUw7aL3EjcCprzZRIpVx943LpzH4dB7U8TFwJtnL/EkxuCW4U81tQLgOgJQZZWd5iZq/g3KAXXlbSqxGbKBrttp/v1pG/RdxN7imy8MigFZnyyB5RBjLOsRuTVDmXmS7ZuuttUAFsMNCYaT5h5omlu+WoYeI3XuZsPaKi4+UEMwVspzLGyx1rIeN8xXsTfN3xHAjKgJ+FATkWNpA3PWKG43HXL7l7zl2IjMYnTaI0FdKsaUQDUozbMlucQu/wDyH51rPKWMP6pYkknIJ++so4eoNwAjvWmcHMWUA2ivNGMX+xjBexMqRJE9RuKz/jOFZGfUGW1Oum+lOVtjIr3iWCS5qy6+hIoBHe4/v4mXDEZGO4Hpse29WbfFi20xrOnfcbb053eAYeYNoGdNSf8AevcFhLdoRbRVnXSigRTieU74JcuJaVWMLrCe+pZvXYfKmHlLEE4ofwv+FL7sZojyi396H8D/AIVYSl/VZE1E3Nfmf50ncw8HfxTeRQwkETICEabDp600Kfzqa31/qaLvqZFVprO5nHNF4eA1+UAVo8wMv3XvrSrxTDm4ii3iZI3ZtFtwCRJO41+4VqvH+EW79k2rslRDA6Ag95A1+dZ9yDwq3fv3bV0ZkKSV6NqVg+lShJHc0ue0LTV0shAEUQqjKo7AaAfdSx+kbEm3gnYdHt/e0U0tST+mAxwy4R/8ln/XXjMle2iHw3mEo6sZIHQHX60axXMllk8l7ISSXVtD2A8u41rIVxbZt6n/AFhu9CNYPcfViPE0SxxGwTMgE9j+UzRq1jIK/aMCBp5omf3QdDFZBnJBrleI3VDBbjAHcToflUFPzLCyavjeOBLha0yswEM0RHQEGIBoHiuPhjJJZh10gfPeTSJdxjkasT0jpUHjHvXvbHiV5fU0Dh2Ka/eRARq6kz0if9/upo4/YuDDixYQErAzjcMcviMSehyjTrWX8o3mGImdQjkfKK0pcYxtsTBoVi/vENU2huA+I3Rb1KmKauSrJWyzsBmdp03AGwNKNh8z21bUZ4g7RFHeE3jnuCdm0PWO3tRnYy7sSNRre8DuNaW+L48WwT1J0FXzcOmu9Z7zbxBwWM6gxQ9wIEsYvj1q2ZuEsSdl+L310+tc3OeLYUi3YfOfhLlY+ca0gliWMmTVqwNasKlkFz8QrjeK3roAuPI3jYfdVQMe9dkV4w0ooGvE9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4" descr="data:image/jpeg;base64,/9j/4AAQSkZJRgABAQAAAQABAAD/2wCEAAkGBxQTEhUUExIWFhUXGBcaFxgXGBwcGhgcGBwYFxwYHBcaHCggGholHBcYITEiJSkrLi4uGB8zODQsNygtLiwBCgoKDg0OGxAQGywkICQ3LCwsLCwsLCwsLCwsLCwsLCwsLCwsLCwsLCwsLCwsLCwsLCwsLCwsLCwsLCwsLCwsLP/AABEIAKwBIAMBIgACEQEDEQH/xAAcAAACAwEBAQEAAAAAAAAAAAAFBgMEBwIBAAj/xABDEAACAQIEBAQDBAcGBgIDAAABAhEAAwQSITEFBkFREyJhcTKBkSOhscEHFEJScuHwFiRigrLRFSUzc5LxU6I0Q2P/xAAbAQACAwEBAQAAAAAAAAAAAAADBAECBQYAB//EACoRAAICAgIBBAEEAgMAAAAAAAECAAMEERIhMQUTQVFhFCIjMnGBQ1Kh/9oADAMBAAIRAxEAPwDFwsV2BXqrUqWqtxkmRhaJ3+B4i3bF57LLbbZjEH5TI+YopyzwlHYPcZdHAVD+1EE5p/Zg/Wnfj/Gs1i/ZuLJygLGojYfL2pK7Lau1UUb+41VjckLkzLVtVat2qtLhqtWcNWoK9zPawSkLNOfBx9intS+cNTHw0RaT2pzFTTGLXNsS3XorwV6K0ND6ihM9rw17NSWsOzGFUmfQx9aglV/tPAMfErMaiamHD8uuQxdTPYRQjH4Yo2Uz316UJL6mbiD3CNVYq7MpmiHL6/aN/D+dUGoryoJut/B+deylHtGDEccFY0otYWq+Et6CiNq3WJqX7nttKniuVIoXzFxf9Xti4ArdwWjT0ioZ1XzDU0WWtxUQxFcslZDzNztcxIyWptWiBInzMTvLDcDpGtR8u4zFC4oW/cKKwiJIbpsemvWlzlry0BNpPQLfb5M2j9TXmWq91atqdPxjpUVxJpoEMOpgupU6MXeYk+wufw/mKQjZrRuPp9i/t+YpH8KiVDYMjcHm1XHg0S8GuTZo4WRyMoLZqq+KUNlAdjroq9vU0aFionzG35LKOVbynUltSDpp2++pOhGcSoWsdylhHDqGAIBEwdxVpbdXLfCEAzQttlA0QGG9/WoMK4d2VWACkBjuRPXtVHZVhXwm56U9TzwK88KimAw1xwoITLbBBP7bSYE+29e4jC5GK9jFVqtWzYA8QOTivT5OxBwXuK+Nqrps154dE0IrMTt2quWrFWbOEq9ZwtBWozVLiT8DtZGDwCAQILRqdvpTZjMHZdmW74oKiAVXTeSJgzJ7a0E4ZhwxCFSxJEBRrImjOIQZcjl0OVREkHTfNO6nsKwvUNpkb8GbGHxenjANvCHcCY1MfjRHBcHL7+XSdR0rpsDctQgXcSxmNCRAOmmk0cxvFrIRSB5soEZjIhcuoOmuaj3epWsi+15MUTBRXPPehAF7hDKG1UhRJIMxO1WMEPIo9K+fEPkK6QY6fu+tdWNFFbvpovAPvHuZWW1Rb+LxJqtYPAPckqNAYJOgHoT0qC0hLADcmmdcGtuyFDxckl1Gob26fKmsrK9pevMDTR7h78Sxw3llUGa4VuTsFcafUeY0XuNbVASLyoPilVj7x+FC+FqloqbmZjMqCkMfk2wo9f46hBAQtBEhhpH3/hWLZa1p5MZorWqDSxSx7KpLW2bwpMsAQBrsRsBVF0t3hEHqJmSSdQQY2kR86KYfD3XZ8t+EIJl0yjXoq7EetC8dwcJ9nZfMVAKkaA/T6/KqKxRgwl2XkujF67pp160Y5NXNdYjYpp/5AfnSjzTfuI85oWOnU9d6Zv0b5PEfLcLtk6fAJK6CNN607MwOnECZj4/Eb3NLw67V1xPHi1bY6FwhZVPbafkSKVuY+ZbliRbRRG7u0a/4F/bETSpxvid6+qnxA2VSMw0LZiIBA2jtWNflBf2r5mxgej2Pxss6Ei4pzni7g8M3Aq6gsvlzDYkknpptXnEmuCwqn4UkSGzZgYmDEbSRQXEpkjNb0ImWMyVM+WdpkivrPEmzhVdUAYFVYgoM0yPTQxSPZOzOk0lPSqABO7GGeS9vXIZg/ECusEbzp6VKMbcKnzEnNPePX01b22oXw/FOhz29HX4w51cyRAB1MCZq4vHFK2xk2L540nMQwnvEVJUgRiu3l3CnDOJ4qy48NypOkRoffvWs8D4ob1uHAFxfijY+vpWX8sY1r7qHhiGkNIBgAaAVoPArE32eTovTbXvXse1ksAHzMr1iuqyokjRHzLnHV+yf2pP8KnTiyyjD0pUxJKRCzoSdexH5TXQ1EATiwpY6Er+FXPhVBc4iwuWl8KUuzkuhpXTYMdgxnairWTGo17TP30bkJL0uo2RBOJJLpbUSzH6QRuB3qry3aKi6pY57bsvYAiNvSZpiwvCpW48+bYEaGJMAH2rPLN+9Zxl3MCSST6EE0A2bM08YcRoRmuYryNZFuXcEZs5B1I11BnbcV5grzogUKGgmRO/oZGtU8FxJzct3ikhWZcsamBm+mlXbfELd1iCchHTqD1GteGmPc0B4ljgPFLdgXiyOUYroejDN5c2xnN9wqD+0Ye8we2ACBqhLZY/e9farPEsGiWgGAcnU+baY6fM1QThEgNbkBZDDWI3BmrKqodiDsqFoIPiR2eY899bSW/JrmYnzToFgdBvvTCbNLF3h91byME0OoI1naRPcD8acjbq+9zJy6Fq1xmTWbECiVjhrm4LZUq0x5gRH1rq1hZMajuYOn0p041j1zG5bJO0E95/2NZvqPqJxSEUdn/yOYeL7+yfAgbE2Etolu2B4iEk3BqSdt/lVG3hLt5/OWnfc9O9F77xcgHf6CddqnxFlURHuXup+EdthXMtexOz5PzOgRVQcVE5unxLc3GnIAAFgTG2Yj4gO1C2wNsOz5SQEgSNM51k+gjT3q3ivPbFy3cYSSGRhLA99tq4u3wVAE/CAZ9OtO+n49lr6Uf5/ETzL0qQnf+oPVasYZMxCiSSYA9TXhSrPCni8hB1nSdprtz+1Tqcsn7mG482cHatEWrKKbuWMzMDHv/i9K8xvDRaDfaBnYb9R8xt86qXOKlNbVsr+8GljA9Z++q4x6FISVMnMCJ+cnpqK59mLHZmuo11Pc8kMULBQcxWW07kjb2NWDatvbzWrT/CWDBGE5doMwflXiTctXrQXOpU5SrZSxXceoIj76gwPC2t2kTOc0E6OQVBA0gdqn4kmCmv3UGsmB51LElYiOuwojgsZmYgKRIXMxBAHTUxHXrUXCrD+LcgZiVcd9/3j9/yrq3gvCy+HcL5wBljzHSDHQAyImh7+pMDcycKF3Dv5SWWWt5fiPSQsaiPlVb9FrFWuWTaZQqkklSDMr3WrfMfExhGFked3USq6lQQZaSekVc5N4mt+9d8O6lxUUCVBBnyjWf60plPEVv8AEA4647XnF+VZmjwzJXLB2O8z1FCsdhlTMoZwTBUkQPVSOusGZ6Vo/OPLZxNtblsxdtAx0zLvlnvppWYcRxGZhuABEHcd/wCvSsm6oo3c6/03MTJqGutdET2/jCAMwDdB2+Wu9UFw5ckhSf3lgyAevrFE8CieGYOZtT3KkajT171QweIdGZl1kaidv96qsJYd9CUmssFDhp1C7wwMRlYb9dveocY6zmthhrqGgwRA/GZn0q5fuOy+LIB0zqADqh0lQdZM6+le4xwbmd0FssAxVJynSSRuD0270cCJmzUKfr14jNaXIzKAfD8wJ0+Eich8o0rU+RsSXRmMdM2vUmdY61k/ATdtk5UchjAWOu8Ht71unBWVrCMlo2gQDkgCD39arQge7z4iPqtx/TjQ8zniIlTS9cOV1MHLDBgBM+lH8dsaHOumlbtQ2pnL12e24MD2MAVMKv8A089y2saFDGdPc6R2qbmEhbK3LNzKSFjNrBcwNDp8/ausbxB1ACOFedJEgwPhP+EzrSzxDH3LiFWULkiNBBGaQIn0NA5kmaqfyHuFL/ELlmx9qYny7bsoAkdpJFJa40sMxEO3fp7GmPBYkvYVVBY2i7uN5LfDM+xpFu3D+sZEOfMJI6A75Qvz+6oU6MYQcRGTDYkp4YMhS51Hm1KkSfurrlvh11gbhdHWQFgDMD6rG3tUXEnuth/De2LbwSANNBAnuPaiXLWKKJ4a23ZgAqlQNfYnSiK2ttPcz2Z3iMNda54anNEB8uhAHQD+tqN4LLh8udsrNuGbQ9FPm3PpU9jDLh0ILAuzEkM2s9FMa0P4lh8cQpTDi4GYSuRfIo6lyQd46mqraANmTz2IwcO4vZDrpLMCQuh+Hct+5v8AOvrpkkgRPTtQvA8LupdN28ULMGHk9QNCZPbpROrY/Jtsw1MvPdCwCncz6xda2wZSQw/rrRzAY0XgVuIJHmLjRQNtj11oIVmuLlkMMpEiiZ/pteWv03wZOLmPjnrxGfF4O2yhkYEEbj89aE32mBI0OxqHC4UsRr5Yg61cThYIkmPXWuPycdcW01lt6nTY13u1Cz7lpi9lZkeI0rG8Dr/Kh1tK6e2QSCQT3G3yrpa7L0rEWmgH5bucr6jkG247+JG6UrcY4s63TaWAJAnWdeo13ptakTjjn9ZZo8oMexgUxlsyL1B4gDN3NB5T5gS+CrZhcQQ4Byhx3Uf+6mTEhSzMkwZUxrHVTOhMx2rOv+KLbZGBYN0gwaKWOb8yxcg6TodQdRLHqYrFdNTTVtzQsJxsQHWyysAG8whf3dwSNY2r3FcRZbi3Lb6Q0FgcoMSUKrr99LuA40g0t3lCkyQSRm9yd6tpcUZm8QAMdY+EdoHc1GzLdQnwvFlc4DOGIJfr1bKojTWdfaoeL8xGQbVmcrAOASW3UCdZkAHpQzGczLYGS0wZ7sDykaDZJ+ZpYwHEPEcsHKmQ5WDJYk5SI16sKJWvyYNzBHGGu3muOJyuczETKZi32Y1kATtTn+imw1q+6EQGshgSIb41GtBFxTi29m5GVvMC8Fgxg/EoPUn0pt5Ca21xnUtmtp4TB4knNmBkbjSikRew/tM0jD1ivMfDHw2IazpCkkEH4lMkTrvrBraMO1JPPnDcrm5aUZivmDRBfZRr1gmkssDhuNej5RpsO/BmdYTCEsTm8PTy9BrMAE9NDPuK4xlkC2RuxgAjad9I96l4tbxqW7dxreewRo9u2YDbEEMSZBG9KZ4rdzAMzAZhPcDrFLpUx+RNWzPB7h6/gbiQFDFroMZQZIBAiABrr26muDh7y3crh5tyCjAggxBWD0GnptUdniV+40228SCQrtuokGQZEaimfheJ8pvOwdoElgTmbqJj869axRe4Bbix/EvcPu3Hl28j6EGNW6GQDv8ASnTBYy8PMFgBANdZ9QKXeVwrF3cEN26AHTSaZMS2USNMo0rMLsG2OpFpDjRnnDuPriGuWyMty3GZe8kww9NPvq4TSPwLEf8AMnMQXsgH0yt+NObPXV+nuWq2ZzmQnF9QTxu+LbKZMPI9JHr06UvcYw4t2rtwsxaAZMaxOm3tRvmjmG3hLJa4MxaVRYEseok7e9Jf9pVxThUkJkHxHzBusRppprVMjSuSI9h8uPKc8Pxi+Gqh2tqQzXmn4ssZVH1auOGYOyb63Lb6oMxPc7az6kiqLYInx/EJnMMhXQGSZPtEU78i8v2xaJJzZ0BJIB1BOh+s0E2r8TTcAKSJTxtqfDHxstpmukmJBMyT3JBqa7zJatpNqDmHkUAyJABO+1DefuJi0RayeZ13jVlBMBQNdTIPtQXh3DLzDxWGSf2rg0Gnw5N4qrW/tlal5DWoQwmIV8QmIvPJE+QDWdCGOlaGnOCpbkliQwnaADufpSCuHCZZJP7zEaGQN/561ZxDW1OjR1302PSs+3IcnqaFWNUR2YwXObl8UWXVpOU5iRlPibQRRQ4gHYgwYMUgcZQMbTW4YgBSAD+zJDadNY+VFeG4pszeUhcqnbQnrHp3rRxMstpDMT1DDUEuJXIrxVqxlrpbddIBMcmEuX8aqHI4WCZljt/UVJiMW2ZjaEqWkA6idtNOlD8Hbu+LbChQpMszxAHUAHdtKv3cJLKATmjQkQpjpI0muG9UWlc4uBv7nT4Cu2LonR+INC967rkXQSRsV0M+8VWxGJA612tVqMgZfE5qytkcq3md33ikri+BvXLj5FbKTowWdIAP4UWx/EwAdaO8DXPYtt3WfvNIZt3jU0PT8csx3M+/s5f8SBacmIDHb3JonY5bulW8sHMJJiT66aRT8tnXavcSMtq5cj/p7k6KNJ1gg/MVne5NJ8UKNkxM/szluL5rjEnUlQBljadgd6lvcEsglrdq+pC6iD5tB1nSj13C4greIuojIwFsG1Auus5rWdzEggj5b1Fy3xpcWjQpS4kB010nQQdiJB9qtzP1ApVW50GlC9wZVVtMzGCpPRQTKwDvBP8AQFVcZwrJcZ8PbZlbIQpBLLIJMyNdQNu9NnhelWOHWPtBp3ry29ybcXipO4r4/hDOALdm6jSM2UMRlgmPNodSaJ8mYW5bxFxmtsEZTDOhWTmEabDSacrWH9KsG1AnWrltzNJ2NSymNCIXJ0USf/VJ2J48GtfaByXYuTkPQ5QCDHQ0L5jGJxAIthgYm0qNt/iJ2PsaaOC3Lly0DetlLqwHGwJjca6il8jG9zyeoZAaBvU+5csQgfx2ZCo+xPwAjqJ11nak7jnKa5mdrempMlVBk/vBvwp8uJ1pM/SaP7jc/jt/6gKAMMg8g0J+o5dERb4Rwcq75FCKT5fEJYwNpjSmPDYIPHjMoH7sgLPfescyjsK+y+grz4oc7LQq2cRNuGLRW/6iiBAGbQa9BNTtjVcfGImNDqR3HSsMCjsPoK9YDsPp/Og/oF/7Sfe+5rXBL4GMclxqnpG/emhuIr+8v1FYhwTg3jHM7ZLK6M2mp7Duaj45woYd4Bzo2tt+jAbx7GK0cdxSvAdxO2n3GLEx3/SLis7W1LIFAYjXUzoT8opN4ViBbuhw6qQRBB6dfrQkj+veojUt+8k/cZpb21C63qPuHxNvM04hMh/ZNwD2110FG+H8bsW1E4oQWkhboB020BisnJ/r+jX0en40ucYHyY5+tPwomscT5nsuALT20IEFy6uzDTQltR10EUBxHFgx1v2yIIJB137kyaRQa+M1P6cfcp+rP1HPDcdYBkN5CJ30jQADSdap3eJL4hPjBvkAPff6A0uLZYgkAkDcgEge5iBXA96uKFHYlGyWaPVnmRbIOQpt8WbUzvA6Vd4JzILiubl60gWAAxAZ56/Ks3K10DUpUiNyA7g7LHsXiT1NuC12FqNDUisK6geJgGXrXDLlwKwX4QSpBB022Pzoj+u27OFN1gwygArvrsI16kHWoOF8RYISH0XQqfrI6d6Hca5gw5w+a4jt5gpCGCFbUNMQYk18+yVLZDqR8zraORqX66i9a4i9wPeygCSCNdNfUDrQLiPFux3pnEeC6pGVhppqSRvPesuxF1pg7iQfcVsYGSeDVj4iudjj3A5k+KxhPWtX5QtzgrHqg/OsXLVufJFofqGGP/8AMfnV723CYS6YgQnh8CWkjYak/wAhr9Kr47DC7KsWFkCbkq3w7sQAJLZZA96O2VK2yYkAwYIECOveg3GRDKNwwn3U6QR21ivV1g6MFl5B5FRFDj3Mt9sO3hWlfD7Jc2LvmFxr/hkbZpA0g5jIIgCXgWBtl/120rolwgXEXzKxusYbKGLIZIkQAPSieC4fa8PVYzW4e2WgqSIIR9l39taR/wBG+KFnFXLTlwHIU5cupRm8pkEGe+m1S3iJ49ne/qaf4NWOF2ftR86s3LayY6E13w239oI9aAp/dNjI7qJ/EIqmlQHjGHtXrdu5dAdp8gDMfoqnWr6rWac4cum3jTirbQHhnKuA6uoAEdYgCmgu5i0KHcAx2w/FsOXsooh7oGUMuWBroZ6+lR8TxV63etoLKsjmHaSGBnbKFOkT1ihXAMXh8a2YoTcs/aZCDr1E+3auMbcxuIdh4pVxJhFA0GwzDU7UQDcfetfEOXkpI/SiP7hc/jt/6xTqqFUVWJLBQCTuSNzSh+ke3mwTr/it/wCoVRugZlr02piwSvTb9/lRi3wwmjfBuEBAb7KDkEqDBBO0wemtJtYFGzGwCZVtcsItg+K0XmEqo/ZHrFC8BwN3Zg8oifG/7o7jufSnaxaDashYspkk9+utecTsAoltS2rM0E6EgBfxoQtOh+Z47JgYuHOVVy2k0Rew7nufWvMfwvxFynSdR6EA7dqYOA8MDI0iWMADqSe3rRriPDEttaUjdbub0KxFETv57gyTMWxFoqCCNRvVSnPmzh4W34g3MA+vrSbR625CEWOnJHJf6+j3M3/TaCsxuszNGMfyqllkT/hpcsYVjfbX5BxH0rn9EeKdbeLy9GsEe58UH6gD6U33+J3IQm3mdbqaSNZV23PoKbTQWEGM7ryB6iHZwNzMAOHWl1iDDH2kt2Brr+y9q69hzbFpHvKjqpJBTK7sYkwfLHzFNC4om5sdblvrtowNccuJr5jqBmE6kbAkesV5iD1C1en2k7PiEuLYIWlH6qylNBkgACNtY8x99aF/8QS7NvE2UPQhkA+hAEfLWjGIwhZ1hyQDLfLc1SxBR3XxBJlmPtsk9zE0T3PxKXenMh2vcQOdOVRh4vWJOHYxqZKN2PUilI0//pDxORLdlDo+Z3WZ0WMv3ltPSkbwpoFgG+oFQQO5rn6yB1qC9xIDrSZc5mLfsH61VucQZqeOWNdRNcX7j3huMIyZCwU7ep9Zo9wWzaKF7toXAQVUSIB6RJA+tZC1pj+1H1/KrVzEYhlW34zRrlA0kn7yawL8PnYXU+ezNqrJ41+2RHnH8VtLZzqwCxopEGe2Xf7qyq9dLEk9ST9dauPw9p1br1B+mpkVE+AI/a+6jUY4q3r5gr7jbofUqzX6A5DX/l+F/wC0PzrAzhz3r9BchJ/y7C/9ofnVrvELh/2MLccvLawxYqWgFjl3AOgMRB16a0rjHNeck5/2RD7iQSBGw0inLGpABYnKE17RJbX6UkJjLdzFXWFzy3Lgys0iIAGbTofzo6EKgJiFndjf5lxOEP8AZECUdoOnXWP9NI3OHAThuIXShKMwRl1iCymQCNiIn51o+Jx13CXbaq02rmZiG1CupKkqRBCwF07tQbmMjFYgvlbZNCNiFaflrSNTu1n4k8FrG4d4cGhS1wsGtWyAdTKqouMT6lkj/NRfAL5x86ocHQeGkzmC5fkMsUUwK/aD51cf3j/Llik/iXVFZ7zLyrfu4xnUsUcgsBHlXQGCdAdNpmtHC6is65jx183bx8e7bFtsvkaAB0MDenlB+Jm4q7aNXI/CLduy7qhXMxylviIgCT/OgfOOJuW2+xdrTgDKwaFaPTqJjSm/l3EO+HVnIBjQDsNKQ/0hcHvvcF9Hd1WCtuNJE/cahfO44D/Idw5w3H+PZS5IYsNSoIBPWAaCc425w7e6/iDTNgVbwbWf4vDTNAAg5ROg9ZoHzin93b+Jfxqr/wBTMv8A5P8AcR+H8PzkAfP0FdY2yPEv2wfLkULHTzLMD1pj4DhYWepEkjbXoK74dw7LiLjzJMTMaCQetc9fkaY/iadaSNMOrBUCwBaIgxIH5mh2Jv8A22Q2h9mpWSxJmM06D260wC2C7ENGhgx3jr21qG5gSzo7JGZTqvwnpqf3+sUOuzxynmA7nvLQLeJcYE3CZDACBO5A2BmIimF+WxcUtmJuAHKTpqQZGuwNRcAw4tQzEbbafdRzxtS2bSNvcUG2xhZtJ5E2ujMS56whTDCREMAfcFZj2rOHA0gz3rXP0rXM9k+66f5lk+9ZeuAJ2FdDiEtUCYA6Ee/0QMPDxonX+7nXsPGH4sPrTriBF1ekldD1MRIPz++kr9G+FNp72YEB7Y+4kj8abMezE/F2j7j+VOHoCauEd1eZSxTFb24HmQ/LMf8AeqXCdGZ2MHJGk7zXSS06SRlJ+R6/SquExENGbfSOlDLaM0EIJA3GW1dYBi0BhlWQNPNuY9I++vlUMwOnaB0VdvwP1odbvbASdyQTp6VcwB+0VtAF176jUSO0gVZTuTe/BSYr8y8Ja5iXJUAiFga7Dv8AOqdvl70p3a3Jk7nUn1O9eNbFO+yJyDXFiTMetWauWbNTWsP6VovL3IbJ4V68VIIzm0QTp0BPsZ+VIsY0oJPUWeUeWGxdwyclm3rdudh+6piC3ceorUMBgcPYhcPYtrBnMRMnvmaTVZLQw1pbKN5ELGT+1mO+nUbfKqdzFy3lRgI3039qCxJ8R6qjQ7E95o5cTF23uKq/rEDKQSJCwSMo0JIA+prJ72HgkEQRuOo9COhrXsFissw0EyACesQKoc1cEbE2gyAC9bBIAEeIGgmepIj76spI6lLaNdiZLctCt05EH/L8L/2x+JrF8RZrZeU76W+G2HuXBbQWxmcmAup+U1W7xPYp0xkHNlvEXcTYsWXMNbbMugUQQJZvUE/Slu3h2sXLYIUspyMWmJny/IBetN/jrdCP1yuENtpVQTuraE6Ab96R+dclqzZyFiQ+VmYdIZgRB0+GjL2NRM/2JhTjmML4jKGzqpYAzMhvMdff8KJ4IF21jsZntFLnA3zpbaQSQCdNun1puweKVQIJO+9eVAsFaxPUKYNACNdQMpHvOv8A9DRLBL5x86A4RMuJHmJzIx1O5UiVj08T76P4I+cfOlid2bmkBrFIl8Csyx9m4cffRiwtZwVBAJaVBkT0mRWnUscx8Ds4hywuRdgKQhloWYBHRt6cGvmZmKSGgTifNdq0v6sqsSUgkkgLr3BqvwDiuJyMq4i2z6stu40sqrpK6HuN6rc54O2ku6lgPM5QCRP7LA9KUeQuYktY1M9tSjPHnYjID1gaH2q51rqaPIDoibFwm672bbXBDlQW96C87/8A4rH/ABL+NGcDxvD37l1LDE+F4eaREZs0R8wR8qCc/NGDY/4k/GhP/UzJYasi5wLjBQgXPMmsd1J3pgvYaczgAqwg67yQKzq3iT0po5c48bSsjgvbPQaFf4aw8nF5nkPMfrsI6MYcJh2EjoARoO0URsam5ZXZQGT3iD+NUcNzDhpjK6ypBJHU9TrV7D8UsLdBW8k6aljGsdSNdqUtpcAddy6suzueWLcoF3gddAR01qK9iSIjp0B9DXV3i+HW1m8YeJPwjWRrvIoBxPmJcuW1JJ/aYAR3AFM147bHUozgb7gjjv25yx2+4yfyrjCcCUdKi4bcm6o9GposKANa6PDrUJqZ9znfUrYHAqpOnQ/dVfHqzAwpy5cyx8RA00HfWjDuoRyTEKfxFLtjiAe1bM7rt1USRlJ6z+VDytGzSnxNXAbjV38yjixP2iyRBMyREZdY67mhdy19odtzE9KK8WxIPiCMoRdu0xQXG3V8SWJBB36DagnxHVsA7hWxdC5m1jYesUc4Pcm25gahcpM5jqCdO2lBeH4W5eWUKhVOhcwGntG9P/LWBuNa8MoCqkkMQBB7DTXWprYK3cWybC6cQYIS0zTlUmO1e4rA3LaqXUgNOWfSmy5wS7bWUCOzR8UwvWZHQdqk5qQNhpMZrbLqB+9vHYabU4uTyPYmWaOI8zEkwmn9fStYxePFqzbWDbARQRI0MdYJHzms74bhGuXERYljAn01/CmDmvzuwnQmNCTHT0mlbCdTSxF22zK2L4zbnynMe0E1xauXb7kW00gjX16/KiPLvAbDW7LufMyBiCe89aMY/H2rIKYe352BBMGAP67UEsTGWt70sQ+I497U2rqywMhhpNNfAccSiFmnMp1nUfP0ob4Nu7K3t1AhidddwTGnvVvh/DRYuBQwKODAbpqAYE6jWpBk8uQ0Zn3FsKLdy4gMhHdQe4ViAfuqzYbGYlEtgH9XshVhfKNSYzT8Rozzjy5cTPiFZXttcYtlEeHmMgEdd4mm7lrAo+BshhqbYBI33P4dKsxGu4ktb7IXzAmCfJaRQAoVQMqmR8iKD81ZWsN3EMPw/A0Y4pgnRhn0n4m1OvbU6+4oNxF1YFBqDIJbU/yHpV0ba7gmTRMj5XYtay7ANCidTIB367044XDsltrhQkKDAJiGEZd+mutLX6NcUqWblzLLo7GA3mChFjXtM6ehr7HczXrj5beXK7G3lOx1AmOlVazUslHNvxGy6pxD2vDu+EUS+WIXyqHFrKdICmV9Zg0x8ADeTO2ZsuragEgfFBPWs/5bxLW7iSCLV4qpnYlAxGhMxJ0NaLwpvtR7Glq98gTG7EAqbUKlaxrjeNOGxd/K0ObjFm8xImYMHTQEbVtTLWTc34/D2sTduqoYhvMQ3mDCBoSDA02FaAmZhnRMTuL4u41y6zsfhhlJLEAR+z+z89aqvwCFW54qhCobVZGoOu4qe5jUuFms2WzPJuQZAnQanodar4rl7FLYYoZshQDLCIE6Qdv5VYaEO/IzSP0Y8NVMMcQFdbuI1fPsQpeCq9AcxPzo7zHaDWWBAIzLoaBcq89Wbwt2bp8K6FRFzfA8DL5W6GRER1FMXMI+yPutCfwYi4PudxMXBoP/ANaj5CuxhV/dH0olgeGvcg6AEwPlvX1jh5ZoDCAYJjc6aDXUa7+lBRCToCNOwQbMH28LPwrO2w71JfwBV8jKJ9IOvaRTFheEsCVd5tGYyLlMjuZJirHEOE2XVRlIg/ECcx9zvRFoYxZ82lD33EJsUFAz4chZgnQwO+Uan5Vcwxs3VzW8jjTaDEzuJ02qfj3C8iE2LvcHN5tTpMzt6UB4dgfCsePhlGYHzoCBMwIPQ6SfSqPWU8xiq2u4bWGkw6KZCAHvFW1OlUrGOS4pKE+X4lPxJ6H8u9WcNdErJET1pzFOkMXyACwEs3sSxQ2UAOYSSQIEawWO2lJ7cCvokBcqIBmk5oB8wykfEZzbdjR1jK4hTLK+SM2jfEZlTrBlPpQpOMM821uknKoIJ0AkAGBEfzNY7WuzlhNlK1FYU+IvvxBMjW7hILMSN9ZUKCdYA02NS8N4d+s3XKS9vQbQCfnR67ydK5bhJYoQIEajUGDMfWr/AC9gf1e2iqNvjOxY94mjFzqA2AejC3BeFEhZTKFOgIiPkafQnh2WywCEYiO8E6UtYDiNtifO4kSAxMz1E9aMJi5jM50iOvv1qVIEG3cJ8Lx6tbRXMPkUkHfUb0K5qhbTLO8n/wARQRrq3MVcYkwF0O3wjSDUePxT3QocyNRO51Ea96p7hlxXFvk/FWrdx2ukCE8hbeT1HrXXFcQDLrroYjr/ALGgNg6elWrV+OxE7Hbt+dOMu56m7gfEO8Rmxbw9vrbthWB7iPyaoE4h5DJIB00J37TvHtRbi1sZQ7DzNlP/AJKp/r2oRwrCNcuB2jKjKSSdAJ2HvSxhgRrcM8PcFIyDM8AyBBj3oNznZuYcWlzAZsx3B2yQPTejWItxlbzeWdAdNOsUt823buW2L2WTqImdAB17z/8AX0q6jZ7gy5HYlfEc5EYdrItasuUksCNeuXr6U28sXGGAshIz+H5c20yYmsqvGa1DlO5GEsfwD8TXrRoACFxyWc7i9YxTXvFS8CXtHKAxBZJjcjr7UN4ggt22IA7At3/OrfDOW8RhWaXR7R6DQ7n6V5zFigLYCgw4liekaRA1qnMg6hBRvsxRwN/wDcUJ8a5Z139B86mssVHlIZgYPeSJmfcVWS4PUAE+sTGszM1be7OVkAAOYHMdZAHmIGgAE/Wp8yPB6jbwHGNdNq1LuFIcvvoAZVifWNRWicEuze+TfhWY8oWwbmcjygEoemaRPzg/fT9y5iJxAH+Fvwr1a9ytp/haOvWs25w5YsNfKxD3gzqS0JIiVI6T+9TzxnGNZtG4FLZdWAkmNidO0gx1pE4w9i5es371y6rAFBl03kzvEajbtTgmVjA8txV4ZgRhHa2iEu/lZcsgZSPh6EVDzHiHZmtMrRoBKwP8vrRbHcQuLibIyRdssdGEAqR5gT2jr3pZ584hiXutFoeGGBQRm1/M14mPOdeI1/ox4FYuM+IIVvDZVRWHmtmJLkH1iOxWnjjy/Yn3Wh3IfLNvC2RcR3Zr9uyz5oiYLaD/ADUS5hOWwT/iWqOepmvZyt3A/CnlsqoyhdWeQRr8KhfXrU2OZQVhTvlkD4SN/loKF4bGNmyLJmCP8uw1OgmJqDiFg22kglidYnKobViATq0jp0qKrRUNnyZbJxmyG0D0Iz4LEkbnSdY9hpFXr6sBtoazvDX1tksLhVifPlIMnvH5xRXF8WuogbPm16kZgPpFHS9XP1M630yxRte4XxVhROaMp3Bk76UtcUtKvwKqwZCqIDgbnQaGJq9b4ojyTBI6E7TtVLij3Q8Z0yz5SdCdNRGxWrWPWo4y+LRfvf1BHGrhFw3h5UcDpv2n2M1VtcYhgYzRqR3jce5r3j2Ib9WZSWYhwFB6y4gL2GpAHaKqYbCKoyPOquWYA/EIhflI+tK0tocZq3JybYhx8TnDFWM3RBLOCQQVJ85A6x9DUvLWAw63VztLkjMDu0dQdoHaqeDKrbFvQr111nuDGlFeVMJZ8fMlsSgJnWddI1r3sVp3Dsbtd+I23cC7pIYlo1O8z+BiKA4yyoGXSRuDuKPnEKkkCG3FAcZeznXp+12oNmjBicW1EgkRpqP51LbxjEZQYA7b/WqOIx2XyDU9ewqG25pY9GHXuFFv+WI3qtzBxtcPYJ3Y6KPU7H2HWuTiQBJIAGhOwFZ7zNxc37mh8iyFH4mr1V8jPWNxEJI/0qtxriBt2oUw7aL3EjcCprzZRIpVx943LpzH4dB7U8TFwJtnL/EkxuCW4U81tQLgOgJQZZWd5iZq/g3KAXXlbSqxGbKBrttp/v1pG/RdxN7imy8MigFZnyyB5RBjLOsRuTVDmXmS7ZuuttUAFsMNCYaT5h5omlu+WoYeI3XuZsPaKi4+UEMwVspzLGyx1rIeN8xXsTfN3xHAjKgJ+FATkWNpA3PWKG43HXL7l7zl2IjMYnTaI0FdKsaUQDUozbMlucQu/wDyH51rPKWMP6pYkknIJ++so4eoNwAjvWmcHMWUA2ivNGMX+xjBexMqRJE9RuKz/jOFZGfUGW1Oum+lOVtjIr3iWCS5qy6+hIoBHe4/v4mXDEZGO4Hpse29WbfFi20xrOnfcbb053eAYeYNoGdNSf8AevcFhLdoRbRVnXSigRTieU74JcuJaVWMLrCe+pZvXYfKmHlLEE4ofwv+FL7sZojyi396H8D/AIVYSl/VZE1E3Nfmf50ncw8HfxTeRQwkETICEabDp600Kfzqa31/qaLvqZFVprO5nHNF4eA1+UAVo8wMv3XvrSrxTDm4ii3iZI3ZtFtwCRJO41+4VqvH+EW79k2rslRDA6Ag95A1+dZ9yDwq3fv3bV0ZkKSV6NqVg+lShJHc0ue0LTV0shAEUQqjKo7AaAfdSx+kbEm3gnYdHt/e0U0tST+mAxwy4R/8ln/XXjMle2iHw3mEo6sZIHQHX60axXMllk8l7ISSXVtD2A8u41rIVxbZt6n/AFhu9CNYPcfViPE0SxxGwTMgE9j+UzRq1jIK/aMCBp5omf3QdDFZBnJBrleI3VDBbjAHcToflUFPzLCyavjeOBLha0yswEM0RHQEGIBoHiuPhjJJZh10gfPeTSJdxjkasT0jpUHjHvXvbHiV5fU0Dh2Ka/eRARq6kz0if9/upo4/YuDDixYQErAzjcMcviMSehyjTrWX8o3mGImdQjkfKK0pcYxtsTBoVi/vENU2huA+I3Rb1KmKauSrJWyzsBmdp03AGwNKNh8z21bUZ4g7RFHeE3jnuCdm0PWO3tRnYy7sSNRre8DuNaW+L48WwT1J0FXzcOmu9Z7zbxBwWM6gxQ9wIEsYvj1q2ZuEsSdl+L310+tc3OeLYUi3YfOfhLlY+ca0gliWMmTVqwNasKlkFz8QrjeK3roAuPI3jYfdVQMe9dkV4w0ooGvE9P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" name="AutoShape 8" descr="data:image/jpeg;base64,/9j/4AAQSkZJRgABAQAAAQABAAD/2wCEAAkGBxQQEhUUEhQUFRQVFBQVFBQUFRQUFBcUFhQXFxYUFRQYHCggGBolHBQUITQhJSkrLi4uGB8zODMsNygtLisBCgoKDg0OGxAQGjQkICQ0LDQ0Nyw0LDQ0NC00MCwsLDQrLDQvLCwtMCwsLC0sLDU0LCwsLCwsLCwvLCwsLC0sLP/AABEIAMIBAwMBIgACEQEDEQH/xAAcAAABBQEBAQAAAAAAAAAAAAAAAQIEBQYDBwj/xABEEAACAQIDBQQHBQUFCQEAAAABAgMAEQQFIQYSMUFREyJhgTIzUnGRobEjQmJyshRTgsHRByRDkqIlNGNzg5Ph8PEV/8QAGgEBAAIDAQAAAAAAAAAAAAAAAAQFAQIDBv/EADARAAIBAgQDBgYCAwAAAAAAAAABAgMRBBIhMQVBURMikbHR8CMycYGhwRRhM0Lh/9oADAMBAAIRAxEAPwD3GiiigCiiigCiiigCiiigCiiigEoNFJQBSUppKAQ0lLSUAlJSmmmgENJSmqDajOmgCQYcBsVPcRKdQij0p5PwL8zYUA7MNpEjlaGOObESoAZFhCkR73oh3dlUMfZveo67UgeswuLQdQkctvKJ2PypcvypMHAI7szPvmWXi5dx3pT1a/wGleQZns5isDLeSeUqxJjxKyMY5ATpctcI3gdOnSgPbMtzzD4k7sUqs44xm6Sj3xOAw+FTzXhD5niRYTouKUaguN2ZfFJFIIPiCta3ZnauVhaF2n3R3sJiSFxSj/gzm3aDTg/H2qA9HJppqHlWaRYpN+I3AO66sCro44pIh1Vh0qWaAaaZTjTaAaaYae1czQCNXNqeaYxoC6wEhMa3PX6mimZd6tfP6migLCiiigCiiigCiiigCiiigCkoooApKKKAKaaWkoBKQ0tJQCVUZ7nyYUom60s8t+ygjtvsBxYk6Ig5sdPOuuf5wmDhMrgsbhY419OSRvRjQdT8qosjyx138RiCGxU1jIRqsaj0YI/wL8zc0BJVcylG8Xw8APBEiadh75HZQfJah5ThRBNI88naYiXVpGUIdxNFjRB6KLfgOZvWowGMBAU8Rw8R/WoO02SjEp3GMcqneR1FyrW42+8CNCvMUBiv7Q9pJYrQYbSaRd4v+7jva6/jJ0HTU1i8nznFYR3TEPI8TIGZJFOJhBN9ZL99bjmOHG1XecYpo2C4+Ps3U2ixCEiM/klPo30+zf58aj5nmKMvfVZDYWkT7OQgcA6E7sg8/KgOuX5hgm76EwAm28v94wZYmwAOhjJPLumpeaZdDilvGYe2XWKWCdUdW5EpIAQPC586x2JzRpmMd2EJ3WkUqF7R1Pd7vkLnnYVssgaPCIcTMm/JoIY93eLSN6KKObk/CgLLAiaDEYJnZWxU/wBnikj1WSJVJMp/Ibd7xtW6aqbZ3Knj38RiSGxc9u0I9GNB6MEfRV59Terg0AhphpxphoBppppxppoBrVyNPamGgLrLvVr5/U0UZd6tfP6migJ9FFFAFFFFAFFFITQC0lVOb7QRYc7nekmIusMQ3pD4kcEHixAquwG1DCVY8XEsHan7Fg++hP7qRrALJ8j1rR1Ip5b6myhJq9jT0lFFbmoUlFIaADSUUlAFcMZi0hRpJGCRopZ2OgCjiTXYmsXI5zfEWH+4wP5YmdD6R6xIRp7R91ALlGHkx04xs6lVAIwkLadnGeMzD964/wAosOtXuMO73R51MkBRLqpIHPn+a3OqaeS/PjQHCbFBafBnXIn+vxqozCMnhWdxeJaI0B6DNJHMpDhSDoQQCCPEHQ1kcy/s/wAI9zEXgJ/ctZP+011+Aqpg2jtxqS+0YtxoBMDsJHE1zMX/AIVB+Rt8qs/2dMPjsJI3fibegQH/AAZ2BKygcywBW54cqrMNnJc+FTMNfGYuGFNUw0i4jEvyVgD2UV/bJN7cgKA35pppSaYTQCGmGnE0w0AhpjU40w0A1qYacaYTQF3lvq18/qaKTLfVr5/U0UBY0UUUAUUlFAI7W1OgHEmsxi83fE3GHYxw6gz2778vsAeC/jPkOdctscWZZI8Ip7rDtcQR+5B7sZP4m+QNdgOnDlbhblaoGKxLi8kdyVRo3WZnHB4NIQQi2ubsdSzH2nc6sfE03MMIk8bRyDeRhqPoR0I61Jpr8KrG3e5KKjBbWnARNBiRJLLED2LAE9rGPRLN90jgfdUnLNqcXMokEGHZTqFWZ1a3vZCCfhUDPMCJktwZTdG6N09x4GoeyEu7vIdLE2X2TzX3X+tSP51SyH8WDTdjTnbJY/X4XExfiCCZP80ZOnlUrCbY4KX0cTGD0cmM/wCsCuG9asxtXFG8bBkVnbuJoA2+eB3uNhxPhXaOPlezRx/jRex6QrggEEEEXBBuCORBFFZn+zzHGTCCNvWYdjCw8Bqp9xBrttTnLxbmHw1mxc9+zB1WJB6U8g9kchzNqs4u6uiFJWdiFtFjHxkxwGGYgAD9smU2KIdRAjcpGHH2V94rR4LBxwLHCgCqFsFGgso0AHSoeR5XHgIAouzElndtXkkbVnY8yTXHETEneJN+II5e6smCwfEEkSa9mhIIFwdNN+3NRrpVHO4LMV4Mx3RzN+g8eld8VmDugQ9bE3tvdAeQFWWFwXYrv27SW2gBA8lv8zQGXzLuaMCp6HT/AO1nMWu9W72xxe5AqMFMkh6X3QNWIvw6XrNZJkj4zeswRFIBYjeN7XsFuPjQGQxmFUVChwu+3CtjidmI5Ed48Yn2ZcMsqdmbpx+9e2mhtrUDCIuFhE8ilnchIIR6ckreiijqeN+Q1oDn+wPGY4YQGxc/q1OqxRj055PBb6dTYV6DkGTR4KFYY7mx3ndvTkkPpSOeZPyGlQ9lsjbDK8s5DYuezTuOCgejBH0jXh4m5q8vQCGuSyBr7pBsbGxBsRyNuBrI7YZlIMVHBvEQtFvuqndLkMRZmGu7pwFqrcmYYeR2UBRDiV3gNAcNiRYXHMK9iOmtbZXa5pnWbLzPQDTDTjTCa1NxDTDSmmk0A1jTDSmmmgLzLfVr5/U0UZZ6pfP6migLCikooBa4Y7FLDG0jmyopZj4D+dRM3zqLDbgfeLyEiONFLu5HGwH1NhVBjcVLi3Tfj7KFDviNmVnkceiXC3CqvG1zc26Vxq1401qzpCm5P+jlg4WO/NILSzNvsOaKBaOP+FbeZNdYcRY7reR/lXX9oF7HQnrzqJjktrVDObk8xZwj/qWNcZmqrgzXs9JPQ9v2Ty3vw+PKprtesN6XGVp2OOJ4VTPHuyCRQSTowHE+NqtcU+lQoO84FcnuSI6IemcByyi4ZfSVgVYdDY8vGoW/2stzrud1fefSb+XlVxmuRpiEAPdkUdyQcR4H2lPSs5l2/DN2Uw3X5eyy+0h5j6V0lF2ujWnKL05lngM2XASYuQqWJjwypEvGSZyyoo8TpryFX+yuXNEHxGIIfEzWaV+SgejFH0ReA+NY/PsK3ZzY1ASMLicOSo5xRraVvHdEl/4a1mFzVGiUggggeYtcH6Vf4VWox+hUYh3qMssTPvG58h0qDI96iy5iKQYpTzrucR8r2FV4zFonV1tdQQobvAA8QBy8qMXiL1U4ia2poDtnuatO/aPYaBQF4ADja/M6/KrOHOsAhjfDT/s7by9sGSZmdANU3BdCxP3tbcqweZ4wk2Fdtm8nbESW4KNXbkF99AbPPsbhsW37SyhIMOGZ53UKz2+71Kjx4ki1dNlsteeQY/EqVYqRg4G/wIW/xGH75xqeg0qHlGCXMZFcD/Z+Gb7FeWKnQ27UjnEh4dTryrbk0AlNJpTULF5nDF6yaJPzOoPwvegMhtqP79Cf+A3yemjDBp1U+jisNJCfzx95D79flUfanMop8VAYmDgRupIDAXLA6EjXyqzzwCKCCW4DRTxsNbEhu64HXQ38q7r/AB/chydq/wBi7yHGGbDxs3pgbj/8xO63zFTWrFpNicHJP2KrJAZBJu7pZ1Di7OgBG8L37t6k5htCyQxyxz4dxJKsa/ZMtrnvb15O6VF9CK4tWJadzUmuZNQnzmLgheX/AJUbuP8AMBu/OosuaSn0MOR4zSIn+lN41gzctTTSaosJmkxxKRydluurndjDXUqAQSxPDjyFXZNDCdy+yz1S+f1NFJlfql8/1GihksaSkvRegMhtO18wwa+zFiH/AEgVLquzl97NlHsYM/6n/wDFWDNaqbGP4rLCiu4iNj8OJF3W06EcVPIiqPD41rtDJ6aW9xB9Fh4EVc4iasjmE9sY/ikX0NQXZpkymnsWEkgOnLgQenSoUWanCsEYkwt6DHVoz7B5leh5VyLvISIxe3Fvuj+p8Kg5hAsdzKxLEcOLHy5Ctab1s+Z3cFzZY4nNjKbR6Lzf2vBPDx+FXeSQ2F6yeWSqbAaDhbpWwwLgC16PSVjWcbR0LpGvVVtFBG8TGS/2YLqw0ZSBcFTyqUuJC1lto827RuwTUXHaEdeIT+ZrqpHCFJydi/8A7NcesuHkiksZQ7tIpHpJJztzHI1nc5ymTKS1gz4AklJBdmw1zcxyga9kL6PyGh4V22ej7LGYRl1LmSNgOJQpck+AIFemk1eYWr2lJOxW4qnkqNHkseN3lDIwZSLgg3BHUEVwmzA1sM42BidjJhHbByk3PZgNA5PtwHQe9bVjc2yPHQeuw3aqOM2Du+nVoD3x5A1II5GkzhhzqFPmxbjTEiw7mxxcMTc1xG9Cw94cA1JTKMOpvJmOAUeE2+fJRqaAblWBbESKqgszGwH/ALyq9z3FRxn/APOiLsFscc8N+0ckf7rG3BSfvN90eJqXk9wjR5Ykkksg3Gx80TQ4eFDxMQfWRulr3NtadiP7NezH93xDX4sJd4FmOrMZE1uTc6g8aAn4bPcUVWPD4WCFFUKivIW3VAsAFUAae+ujLjX9Zi0jHMQxov8AqbeNY7H5FicP6yGYqPvxyPIvxU3HmKk7M4ftxKYpGWaIiRA7s0bxEd6NwTpqD3uPCtspzz9TQtlMb+tlnnP45XK/5QQPlT5MFFCp3IkTxCqD8bXqoTaiMKGZJFB4HuN9GvUDF7VRP6JZvAC2vIVtFczSctLLcM3lVJoXc2UK9z5jQeNR897TEGJpLrvyKkMXsoeLMPaNXeUZMzEYjFjvDWKE8EHtMPa8K4Yg9tj8OvHcDyH3jhW0ndM4waU0luT8xwq4R4pYt5Yy/ZSrvuUsw7jBWJAsw5da4EKuLgdAAzyhJLAWdSp4jhe4GvGpmeYqOZGwqXknkFkSOxKsDcM7cEAI5msnLHPOwhQETqx4GxVkuGN+Xv8AGsR1i7m821OLR6hJVXmeHkdSInEbe0U3yB4C4F685jzfEJ3WmnDA2YF2uCOoarnJoZMbvGaWVkBsAXKoFUXZn3bXArCgzd1YnaNjgZHk7aBnKbpV98MbG5JIZmufHQVp8px5xEQkMbR35Nz8VPNfeBVLleURyneVAuGB7i2AMxH3259nfgOfHhWlNaS3OsL21NDlR+yXz/UaKMq9Uvn+o0Vg2J1F6bei9AYLGSf7WxBP3YIlHuNjVg8l647c5eYnTHRj0Ps8QBzhPB/ep+VRTi+hv086o8dFxqXfMtMNaUFbkdX41ksa6SYuQl7IqorFdWLAaqtvryrtm+bmQmKE25SSDl+FT18ajYLAcgLCot8i13ZNhG+vIsTmXdCQruKNAdL28By9+tUmcR2svM95r6k9Lk6nrWhjjSIXbjyHMnoKpp4yzFm4k3Nc4ys7s7Qte6M+GaNritFlebX0vZvZ/p1qrxEV6h9md4AcSwVSONybaWqXlVXR7maqSTkX+bZ+w7kZ750LeyP60zIMtmm9RE0nVz3YwepkbQ+VzW7ybYLDQWaQGd+JMnoA+EfD43rUKLAAAADQAaAe4cqnU+HxStJlVPiFlaCM/s3s62HczTMrylNxQgISNSbsATqxOlzYVoap842khwzdn3pZ7XEEIDSeBfXdiXQ95yBWFz/bPEmN5brDCo4ROFLanujEupLk/wDDQC/BjUxOFJZUQ1CpWeZnqRB6Uy9eCyZpHiljMKzRTllk7dppJJY0U3LFnY3uRYA8a9H2S21E7DD4rdTEHRHGkU9uaexJ1Q+V6xCvCUsuzN6uEqQjntdGwlQN6QDfmAb61yTDIp7qID1CKD8hXUmmk12IoM16aTQTTSaAW9Y3b+MwquIiADEPBIQNSkg0Y2GpBHzrXk1zkkCgk6AAknoALk0MNX0PB8bvSOES7DRVsD3j0UVvNmdmEwgEs4Bl4qnER+J6v9KlZZile+MkF5ZS3ZX/AMOEGyKg5EjUnib1zkleZrAMSb7qrqx93IDxNgKkK7WpX1J5W4w3HZrmvHWwHE8qzGEVsRM7JIyKFCsy6MVPIdAa1sezWqviLNqN2IaxqfH943idOgqjyx94zSe3M9vcp3RaspZnY1j8NOXM0OzuGjgBKqFAHmTzYniTUX9qMMzYhUDifSRVKrIpQ91lvoQRxFxqKiyYywsDUON2lbs4+I4sfRjB5nqei10nCNtTFOrJytHclZ3g4sfdobriVW5RlKF15BuV+jXpdl8GJotw6QobSrweWQa7jgejGDrb7x8K6Y6QYSArFcu/Fjq7Me6CT1J0A5eVXORZcMNAkfO2856u2ra/LyqI3bRFhGKerJ9ITQTTCa1Oho8pP2S+f6jRTcpH2S+f6jS0BNvSXpt6L0AkqB1KsAVYFWB4EHQg15ZnOUYqFjh4opXjU92WNSxMR9FB0YDQnwr1Qmi9cqtGNRLNyOtKtKnseNPh5MOm8+GnSNbXYpugX0FyamYOeWXSKLd/FJy8d0cfMit1tym9gZQeF47/APdWq58RGNEK28CKqMXQhSatz6llQxEqi1KZcvEfeclnI1Y8fd4e6qbHya1bZtjNQi3eR/RRBvOfcB9an5NsSXIfGHTiMOh0/wCq44/lGnjXChhp1pXWx3liIUleW/Qy2T5RNjGtCvdB70rXEa+F/vHwFeibP7Kw4Pvesm5yuBcfkXgg+fjV3FGqKFVQqgWCqAAB0AHCq7Ps7jwcYeS7Mx3Yok1klf2UH1J0A1NXdHDQpIq62KqVnbl0RNx2MjgjaSV1jjUXZ3NgP/PhWIzHaOfGaYffw2H/AHpFsTKPwKfUqep72v3ahSpLi5BNiyCVN4oF1hh/KD6cnVz5WFdsXikiUs7BVGpYmwHvqNXxbfdp+PoT8Nw6yzVfD1I7ZbGIJIUJiEisGddXu3F2Y6sx5k8aw2dYMb4WWdsXKlgqkCPDwgCwLqul7fdGpqxzXPJJ9It6OP8AeEWkYfgU+iPxHXoKo3TdFlFh9TzJPM+NRIzlHnr73Zb0uH9p3mrL3sv34HKScRjdTUk3ZjxY9T4dByrrhsYrjck1B+vIg8iOtV8y1G3rVt2alrzJsoRisttD1vZTbcxbsONfejNhHijxHRMR9BJ8eteiX/8Af5186ZdmVu62oOhB1BHQ1q9jtrpMIWQhpcCpCqB3pIfaMQ4vGD92+nLpUyhiX8tTxPN47h2V56Xgevk0wmuOFxaTIskTq6OLq6m6kdQaeTU4phSaz+2+LMeEcL6UpWJf4zr8r1fXrFbbzNJicLh49WN3HQM3dViPABj5UMPREnJcnMqKWNo0ARQOJ3dD5VsMuytUGi2Bt+ZvzHpSZbh0hRV+6gAF/AcT1J41HzfaEICEPn/7wrs22QoRjBXZ2zqeOFSzkb1rdAo6Dp9a8kXHCElASY7ncc8dTezjz41Y5jmTYl91d6VuSR94/wBB7yakYTYpnUmdwhIO7GmtmtpvueOvIUUsm25ns3V3VkZnF5kTovxrR7OYtexAUWIJDgcS3U9b1ncBlrOGW1mV9xvAi9/pT8vmaKRwupIC7vWQmyWrM5ZtWKUMrcUjV5ZD+0YneOqQG56NOR3R7lH1rTk1CyfAjDwrHxYd529p21Y/GpRNcWTErIQmmk0pNMrBk0uUepTz/UaKTKPUp5/qNFAS70l6bekvQDr0E02koBJEDAhgGB4ggEH3g8agS5BhX9LDQH/pJ/IVYXppNLGbtETLsogwxJhijjLekUFiR0v08Kmk029ITQw3c4Zjjkw8Uk0hskSNI557qi5t415mMeZGOMxTKHkXugsAkMJ1WJCT7ix5n3CvT54lkVkdQyMCrKwBVlOhBB4ivK9rNhDgy0+Dj7SH0ni3d+WEc2hJ1aP8PEcr8uGIhKULIn8PqU4Ve/4vkc8RtFvaQJv/AI3ukQ9x9J/4RbxrlBge1YPMxlcejcWjQ/gj4D3m58az8GL3rMDcHgb1b4DHlaqHUs7bHsFhI2zXu/x78SxxmVhhccaoWy53cIilnY2VRxJ8L1rcPiQ4prw7rpIujIwceRvTInqZjXnFNPcwWY5e8ZtIjofxqV+o1qolitXtO2MEOFjM64poe1O+IHHbxys2u6kJuQTflXnWZ5ZIzLLjMM2GgYaCJN0sTzk1O5f2eNS+xycyFDHqvHSOvTnf6P8ATZkCb8OHM/yH9ascuzExWHIculXD7OJKL4eZW/AwsR77cPhVRj8mmg1eM7vtDvL8Rw862qU80bNaHOnWpuVs3e6PR+DNXs7nsmFYyYfvIxvNhibK/V4z9yT5Hn1r1HJs4ixkfaQtcXsynR0bmkicVavnvC4lozcVosDnjQ3xEL7kqL3gdUlUf4ci/eHQ8RyrFGtKk1GWsfIhY7h0Zp1Kej8z28msHDnES5hiZmDySLaGCOJC7WAszdBzHnV9sztKmNTgY51UGWBvSW/3l9pD7Q86tIMOkYIRVW5JO6ALk6km3GrJPmjzs4PWLKKWXHYn0UTDIecp35LfkXQH30sOysZ1nkkxB6O27H5Rr/M1fk0wmsts0jTitkc4IEjXdjVUXooCj4Cnk0hNITWDczOYKuHxMjGwSeIuOnbxixH8QsfKq3YnLC7tiXHdDHsr824F/cBoPea1+MwkcoCyIrgG4DC4v1pUUKAqgKBoABYAdAKzfSxrl1uPJppNBNMvWDYWmk0hNMJoDUZN6lPP9RooyX1Kef6jRQHai9MvRegHXpL029F6AdekvTd6k3qAdekvTSaS9APvSb1M3qQmgMHtlsKJC2IwShZTdpINFSU82TkknyPhxrz6CfUggqyndZWBDKw4qwPA175esptnsamP+0jbscSBYSj0XA4JKLXYdG4i9Ra+GVTVblxw7i08N3J6x8voYDD4/s+8SABxJNh8atIM4ecbsCDxlluEH5U9KT5DxrKvgzBK0c8ZWZOKyHfNuTox0KnkRVlhsSQb3qsfwnZo9TlWKgpxej6evLwPTtichg9fJebFBtztZe8UFu6sSejGLdB5mtRi8KHBVgCDxBFwR4g8awGxecjtOzY7vajdB6ONUPxr0TA4jtVN9HQ7si9GH8jxHvq0w9VTgjyPEsNOjWd9vf7PJtt9hxCDPhrhV1eME90e1GenhWTwG0U0Jsx7ReYPpW8G5+d69+zTBGSKRBoXRlB5XIsK+ds0wxw7mKVSJFO6Y/vEjmB08eFca6dKScOZa8OqQxlCUMRZ5eu9vPcuM0hweKgaZWWB1FzyBPsug4k9R86xaXuCQRY3APXqRVnl2GJmjLAMd9bJa6jXn1POpG1i/wB5cjmFv77f/KOSlHMbU6UqVXsW201dX/Z2wOZb5U7xjlQ3jlQ2dT4HmDzU6GvSNmtqxORDiN1MR9wjSOe3OPo2mqfC9eMA2q3wOYBh2cuq3FjwII4MCNQR1Fcac5Ufl1j09DbGYGGIV1pLr6nupNNJrHbIbRSPIMLNeUlGeOcW3ii2BWYe1qO8OPOtcTVnCanFSjseXq0pUpuEt0KaaTSE00mtjmBNNJoJppNABppNBNMJoAJppNBNJQGqyT1CfxfqNFJknqE/i/UaKAdei9c6KAfekvTb0l6AfekvTd6kLUA69JemXpL0A/epC1MvRQDr0hNNvSE0BVbSbPw46MLKCHW5jlX1kbdQeY6qdDXlGaZdNgpeynA1J7OVfVygc16N1U6jxr2otUPNMvixUbRTIHRuIOhB5MpGqsORFca1GNRak/A8QqYSV46rmvfM8hgxFrEHXkRxvXoeB2uQoMQ0qRTxqFmWQ7qToNAVPt+HGvP9pdnZ8va5k38MTZZgneUk6JLfQH8VrH31Dw0aghjdmHBmO8R7vZ8qrMssPLU9S5UuI004cutvumtb/jqmesz7SYjGkRwj9hjI72JxKkSEH9xEwHkz29xqbhNhcEsZBj7Zn1eeRi8zt1Mg4e4WFYfKdqZ4xumZyvRjvj/Ver7/APbmkW3asAfZsv6QKkxxcJLvK5U1eE1qTWSWX6N+l/yR9osvwOWqTGo7YjupvM8h95YncXxryzGkuzO3FiSf/FbjNMs37kcTxPM+81l8XhCpsRUapWbdrWRc4LCRgnJycpvdvyX9FE8dNhhZ2VEUs7GyKouzHoB/PlVtg8rkxEnZQrvvxPJEHtSN90fM8hXpuy2y8eBG9ftJ2FnlItYezGPur8zzqTQpOer2IPEcdTw/djrLy+o3Y3Zz9ijJkIaeQDtG4hVHCJPAczzNaAmkJpCanpJKyPKTm5ycpbsUmmk0hNNLVk1FJphakJppoBSabeikJoAppNBppNAa7I/UJ/F+o0U3Ij9gn8X6jSUA3epN6mXpL0A/epL029JegHXovTb0m9QDr0b1MLUhagH71JvUy9NJoB+9SE0y9IWoB16TeppNJegEmQOpVgGVhZlYXUg8QRzFeabT7IvhLy4YF8PxaLUyQ9SnN4/DiPEV6Vei9aTpxmrSJGGxNTDzz03r73PF8PiQQCDcHgRwq5y/MCp46Vb7TbFb7mXB7qOxvJCx3YmJ4uhAO43UWsai4DYmc+uljiHMR3lfyZgFHwNVksFNS7p6qnxvDTpXqaPp6E2XMY1XedgAdBfiT0VRqx8BrXOPIZMYQXBw8Pjb9oceC8IR77t4CtBlWRQYY7yLeS1jLId+W3gx9EeC2FWV6mU8LFfNqUmJ4rObao91fn/hGy/Ax4dBHCgRByHEn2mJ1Y+JqQaQ0hNSioeopNNJppNNJoBS1ITTb0lALekpL0hoAJpL0hNNLUApNMJpCaaTQGxyD1CfxfqNJS5Ap/Z49OR/UaKA749BvcB8KisooooBN0UhUUUUAm6KTdFFFAG6OlG6OlFFAIVHSmlaKKATdFG6OgoooBCo6Um6OgoooBN0dBSFR0FJRQBujoKZujoKKKAQoOgo3B0FFFAIUHQfCmFB0FFFANKDoKQoOg+FFFAJuDoPhSFB0HwoooBCg6D4U3cHQfCiigDcHQfCubIOg+FFFAJ2Y6D4V0wcSl1BUHXmBRRQG8RQBYaAcAKKKKA/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" name="AutoShape 10" descr="data:image/jpeg;base64,/9j/4AAQSkZJRgABAQAAAQABAAD/2wCEAAkGBxQQEhUUEhQUFRQVFBQVFBQUFRQUFBcUFhQXFxYUFRQYHCggGBolHBQUITQhJSkrLi4uGB8zODMsNygtLisBCgoKDg0OGxAQGjQkICQ0LDQ0Nyw0LDQ0NC00MCwsLDQrLDQvLCwtMCwsLC0sLDU0LCwsLCwsLCwvLCwsLC0sLP/AABEIAMIBAwMBIgACEQEDEQH/xAAcAAABBQEBAQAAAAAAAAAAAAAAAQIEBQYDBwj/xABEEAACAQIDBQQHBQUFCQEAAAABAgMAEQQFIQYSMUFREyJhgTIzUnGRobEjQmJyshRTgsHRByRDkqIlNGNzg5Ph8PEV/8QAGgEBAAIDAQAAAAAAAAAAAAAAAAQFAQIDBv/EADARAAIBAgQDBgYCAwAAAAAAAAABAgMRBBIhMQVBURMikbHR8CMycYGhwRRhM0Lh/9oADAMBAAIRAxEAPwD3GiiigCiiigCiiigCiiigCiiigEoNFJQBSUppKAQ0lLSUAlJSmmmgENJSmqDajOmgCQYcBsVPcRKdQij0p5PwL8zYUA7MNpEjlaGOObESoAZFhCkR73oh3dlUMfZveo67UgeswuLQdQkctvKJ2PypcvypMHAI7szPvmWXi5dx3pT1a/wGleQZns5isDLeSeUqxJjxKyMY5ATpctcI3gdOnSgPbMtzzD4k7sUqs44xm6Sj3xOAw+FTzXhD5niRYTouKUaguN2ZfFJFIIPiCta3ZnauVhaF2n3R3sJiSFxSj/gzm3aDTg/H2qA9HJppqHlWaRYpN+I3AO66sCro44pIh1Vh0qWaAaaZTjTaAaaYae1czQCNXNqeaYxoC6wEhMa3PX6mimZd6tfP6migLCiiigCiiigCiiigCiiigCkoooApKKKAKaaWkoBKQ0tJQCVUZ7nyYUom60s8t+ygjtvsBxYk6Ig5sdPOuuf5wmDhMrgsbhY419OSRvRjQdT8qosjyx138RiCGxU1jIRqsaj0YI/wL8zc0BJVcylG8Xw8APBEiadh75HZQfJah5ThRBNI88naYiXVpGUIdxNFjRB6KLfgOZvWowGMBAU8Rw8R/WoO02SjEp3GMcqneR1FyrW42+8CNCvMUBiv7Q9pJYrQYbSaRd4v+7jva6/jJ0HTU1i8nznFYR3TEPI8TIGZJFOJhBN9ZL99bjmOHG1XecYpo2C4+Ps3U2ixCEiM/klPo30+zf58aj5nmKMvfVZDYWkT7OQgcA6E7sg8/KgOuX5hgm76EwAm28v94wZYmwAOhjJPLumpeaZdDilvGYe2XWKWCdUdW5EpIAQPC586x2JzRpmMd2EJ3WkUqF7R1Pd7vkLnnYVssgaPCIcTMm/JoIY93eLSN6KKObk/CgLLAiaDEYJnZWxU/wBnikj1WSJVJMp/Ibd7xtW6aqbZ3Knj38RiSGxc9u0I9GNB6MEfRV59Terg0AhphpxphoBppppxppoBrVyNPamGgLrLvVr5/U0UZd6tfP6migJ9FFFAFFFFAFFFITQC0lVOb7QRYc7nekmIusMQ3pD4kcEHixAquwG1DCVY8XEsHan7Fg++hP7qRrALJ8j1rR1Ip5b6myhJq9jT0lFFbmoUlFIaADSUUlAFcMZi0hRpJGCRopZ2OgCjiTXYmsXI5zfEWH+4wP5YmdD6R6xIRp7R91ALlGHkx04xs6lVAIwkLadnGeMzD964/wAosOtXuMO73R51MkBRLqpIHPn+a3OqaeS/PjQHCbFBafBnXIn+vxqozCMnhWdxeJaI0B6DNJHMpDhSDoQQCCPEHQ1kcy/s/wAI9zEXgJ/ctZP+011+Aqpg2jtxqS+0YtxoBMDsJHE1zMX/AIVB+Rt8qs/2dMPjsJI3fibegQH/AAZ2BKygcywBW54cqrMNnJc+FTMNfGYuGFNUw0i4jEvyVgD2UV/bJN7cgKA35pppSaYTQCGmGnE0w0AhpjU40w0A1qYacaYTQF3lvq18/qaKTLfVr5/U0UBY0UUUAUUlFAI7W1OgHEmsxi83fE3GHYxw6gz2778vsAeC/jPkOdctscWZZI8Ip7rDtcQR+5B7sZP4m+QNdgOnDlbhblaoGKxLi8kdyVRo3WZnHB4NIQQi2ubsdSzH2nc6sfE03MMIk8bRyDeRhqPoR0I61Jpr8KrG3e5KKjBbWnARNBiRJLLED2LAE9rGPRLN90jgfdUnLNqcXMokEGHZTqFWZ1a3vZCCfhUDPMCJktwZTdG6N09x4GoeyEu7vIdLE2X2TzX3X+tSP51SyH8WDTdjTnbJY/X4XExfiCCZP80ZOnlUrCbY4KX0cTGD0cmM/wCsCuG9asxtXFG8bBkVnbuJoA2+eB3uNhxPhXaOPlezRx/jRex6QrggEEEEXBBuCORBFFZn+zzHGTCCNvWYdjCw8Bqp9xBrttTnLxbmHw1mxc9+zB1WJB6U8g9kchzNqs4u6uiFJWdiFtFjHxkxwGGYgAD9smU2KIdRAjcpGHH2V94rR4LBxwLHCgCqFsFGgso0AHSoeR5XHgIAouzElndtXkkbVnY8yTXHETEneJN+II5e6smCwfEEkSa9mhIIFwdNN+3NRrpVHO4LMV4Mx3RzN+g8eld8VmDugQ9bE3tvdAeQFWWFwXYrv27SW2gBA8lv8zQGXzLuaMCp6HT/AO1nMWu9W72xxe5AqMFMkh6X3QNWIvw6XrNZJkj4zeswRFIBYjeN7XsFuPjQGQxmFUVChwu+3CtjidmI5Ed48Yn2ZcMsqdmbpx+9e2mhtrUDCIuFhE8ilnchIIR6ckreiijqeN+Q1oDn+wPGY4YQGxc/q1OqxRj055PBb6dTYV6DkGTR4KFYY7mx3ndvTkkPpSOeZPyGlQ9lsjbDK8s5DYuezTuOCgejBH0jXh4m5q8vQCGuSyBr7pBsbGxBsRyNuBrI7YZlIMVHBvEQtFvuqndLkMRZmGu7pwFqrcmYYeR2UBRDiV3gNAcNiRYXHMK9iOmtbZXa5pnWbLzPQDTDTjTCa1NxDTDSmmk0A1jTDSmmmgLzLfVr5/U0UZZ6pfP6migLCikooBa4Y7FLDG0jmyopZj4D+dRM3zqLDbgfeLyEiONFLu5HGwH1NhVBjcVLi3Tfj7KFDviNmVnkceiXC3CqvG1zc26Vxq1401qzpCm5P+jlg4WO/NILSzNvsOaKBaOP+FbeZNdYcRY7reR/lXX9oF7HQnrzqJjktrVDObk8xZwj/qWNcZmqrgzXs9JPQ9v2Ty3vw+PKprtesN6XGVp2OOJ4VTPHuyCRQSTowHE+NqtcU+lQoO84FcnuSI6IemcByyi4ZfSVgVYdDY8vGoW/2stzrud1fefSb+XlVxmuRpiEAPdkUdyQcR4H2lPSs5l2/DN2Uw3X5eyy+0h5j6V0lF2ujWnKL05lngM2XASYuQqWJjwypEvGSZyyoo8TpryFX+yuXNEHxGIIfEzWaV+SgejFH0ReA+NY/PsK3ZzY1ASMLicOSo5xRraVvHdEl/4a1mFzVGiUggggeYtcH6Vf4VWox+hUYh3qMssTPvG58h0qDI96iy5iKQYpTzrucR8r2FV4zFonV1tdQQobvAA8QBy8qMXiL1U4ia2poDtnuatO/aPYaBQF4ADja/M6/KrOHOsAhjfDT/s7by9sGSZmdANU3BdCxP3tbcqweZ4wk2Fdtm8nbESW4KNXbkF99AbPPsbhsW37SyhIMOGZ53UKz2+71Kjx4ki1dNlsteeQY/EqVYqRg4G/wIW/xGH75xqeg0qHlGCXMZFcD/Z+Gb7FeWKnQ27UjnEh4dTryrbk0AlNJpTULF5nDF6yaJPzOoPwvegMhtqP79Cf+A3yemjDBp1U+jisNJCfzx95D79flUfanMop8VAYmDgRupIDAXLA6EjXyqzzwCKCCW4DRTxsNbEhu64HXQ38q7r/AB/chydq/wBi7yHGGbDxs3pgbj/8xO63zFTWrFpNicHJP2KrJAZBJu7pZ1Di7OgBG8L37t6k5htCyQxyxz4dxJKsa/ZMtrnvb15O6VF9CK4tWJadzUmuZNQnzmLgheX/AJUbuP8AMBu/OosuaSn0MOR4zSIn+lN41gzctTTSaosJmkxxKRydluurndjDXUqAQSxPDjyFXZNDCdy+yz1S+f1NFJlfql8/1GihksaSkvRegMhtO18wwa+zFiH/AEgVLquzl97NlHsYM/6n/wDFWDNaqbGP4rLCiu4iNj8OJF3W06EcVPIiqPD41rtDJ6aW9xB9Fh4EVc4iasjmE9sY/ikX0NQXZpkymnsWEkgOnLgQenSoUWanCsEYkwt6DHVoz7B5leh5VyLvISIxe3Fvuj+p8Kg5hAsdzKxLEcOLHy5Ctab1s+Z3cFzZY4nNjKbR6Lzf2vBPDx+FXeSQ2F6yeWSqbAaDhbpWwwLgC16PSVjWcbR0LpGvVVtFBG8TGS/2YLqw0ZSBcFTyqUuJC1lto827RuwTUXHaEdeIT+ZrqpHCFJydi/8A7NcesuHkiksZQ7tIpHpJJztzHI1nc5ymTKS1gz4AklJBdmw1zcxyga9kL6PyGh4V22ej7LGYRl1LmSNgOJQpck+AIFemk1eYWr2lJOxW4qnkqNHkseN3lDIwZSLgg3BHUEVwmzA1sM42BidjJhHbByk3PZgNA5PtwHQe9bVjc2yPHQeuw3aqOM2Du+nVoD3x5A1II5GkzhhzqFPmxbjTEiw7mxxcMTc1xG9Cw94cA1JTKMOpvJmOAUeE2+fJRqaAblWBbESKqgszGwH/ALyq9z3FRxn/APOiLsFscc8N+0ckf7rG3BSfvN90eJqXk9wjR5Ykkksg3Gx80TQ4eFDxMQfWRulr3NtadiP7NezH93xDX4sJd4FmOrMZE1uTc6g8aAn4bPcUVWPD4WCFFUKivIW3VAsAFUAae+ujLjX9Zi0jHMQxov8AqbeNY7H5FicP6yGYqPvxyPIvxU3HmKk7M4ftxKYpGWaIiRA7s0bxEd6NwTpqD3uPCtspzz9TQtlMb+tlnnP45XK/5QQPlT5MFFCp3IkTxCqD8bXqoTaiMKGZJFB4HuN9GvUDF7VRP6JZvAC2vIVtFczSctLLcM3lVJoXc2UK9z5jQeNR897TEGJpLrvyKkMXsoeLMPaNXeUZMzEYjFjvDWKE8EHtMPa8K4Yg9tj8OvHcDyH3jhW0ndM4waU0luT8xwq4R4pYt5Yy/ZSrvuUsw7jBWJAsw5da4EKuLgdAAzyhJLAWdSp4jhe4GvGpmeYqOZGwqXknkFkSOxKsDcM7cEAI5msnLHPOwhQETqx4GxVkuGN+Xv8AGsR1i7m821OLR6hJVXmeHkdSInEbe0U3yB4C4F685jzfEJ3WmnDA2YF2uCOoarnJoZMbvGaWVkBsAXKoFUXZn3bXArCgzd1YnaNjgZHk7aBnKbpV98MbG5JIZmufHQVp8px5xEQkMbR35Nz8VPNfeBVLleURyneVAuGB7i2AMxH3259nfgOfHhWlNaS3OsL21NDlR+yXz/UaKMq9Uvn+o0Vg2J1F6bei9AYLGSf7WxBP3YIlHuNjVg8l647c5eYnTHRj0Ps8QBzhPB/ep+VRTi+hv086o8dFxqXfMtMNaUFbkdX41ksa6SYuQl7IqorFdWLAaqtvryrtm+bmQmKE25SSDl+FT18ajYLAcgLCot8i13ZNhG+vIsTmXdCQruKNAdL28By9+tUmcR2svM95r6k9Lk6nrWhjjSIXbjyHMnoKpp4yzFm4k3Nc4ys7s7Qte6M+GaNritFlebX0vZvZ/p1qrxEV6h9md4AcSwVSONybaWqXlVXR7maqSTkX+bZ+w7kZ750LeyP60zIMtmm9RE0nVz3YwepkbQ+VzW7ybYLDQWaQGd+JMnoA+EfD43rUKLAAAADQAaAe4cqnU+HxStJlVPiFlaCM/s3s62HczTMrylNxQgISNSbsATqxOlzYVoap842khwzdn3pZ7XEEIDSeBfXdiXQ95yBWFz/bPEmN5brDCo4ROFLanujEupLk/wDDQC/BjUxOFJZUQ1CpWeZnqRB6Uy9eCyZpHiljMKzRTllk7dppJJY0U3LFnY3uRYA8a9H2S21E7DD4rdTEHRHGkU9uaexJ1Q+V6xCvCUsuzN6uEqQjntdGwlQN6QDfmAb61yTDIp7qID1CKD8hXUmmk12IoM16aTQTTSaAW9Y3b+MwquIiADEPBIQNSkg0Y2GpBHzrXk1zkkCgk6AAknoALk0MNX0PB8bvSOES7DRVsD3j0UVvNmdmEwgEs4Bl4qnER+J6v9KlZZile+MkF5ZS3ZX/AMOEGyKg5EjUnib1zkleZrAMSb7qrqx93IDxNgKkK7WpX1J5W4w3HZrmvHWwHE8qzGEVsRM7JIyKFCsy6MVPIdAa1sezWqviLNqN2IaxqfH943idOgqjyx94zSe3M9vcp3RaspZnY1j8NOXM0OzuGjgBKqFAHmTzYniTUX9qMMzYhUDifSRVKrIpQ91lvoQRxFxqKiyYywsDUON2lbs4+I4sfRjB5nqei10nCNtTFOrJytHclZ3g4sfdobriVW5RlKF15BuV+jXpdl8GJotw6QobSrweWQa7jgejGDrb7x8K6Y6QYSArFcu/Fjq7Me6CT1J0A5eVXORZcMNAkfO2856u2ra/LyqI3bRFhGKerJ9ITQTTCa1Oho8pP2S+f6jRTcpH2S+f6jS0BNvSXpt6L0AkqB1KsAVYFWB4EHQg15ZnOUYqFjh4opXjU92WNSxMR9FB0YDQnwr1Qmi9cqtGNRLNyOtKtKnseNPh5MOm8+GnSNbXYpugX0FyamYOeWXSKLd/FJy8d0cfMit1tym9gZQeF47/APdWq58RGNEK28CKqMXQhSatz6llQxEqi1KZcvEfeclnI1Y8fd4e6qbHya1bZtjNQi3eR/RRBvOfcB9an5NsSXIfGHTiMOh0/wCq44/lGnjXChhp1pXWx3liIUleW/Qy2T5RNjGtCvdB70rXEa+F/vHwFeibP7Kw4Pvesm5yuBcfkXgg+fjV3FGqKFVQqgWCqAAB0AHCq7Ps7jwcYeS7Mx3Yok1klf2UH1J0A1NXdHDQpIq62KqVnbl0RNx2MjgjaSV1jjUXZ3NgP/PhWIzHaOfGaYffw2H/AHpFsTKPwKfUqep72v3ahSpLi5BNiyCVN4oF1hh/KD6cnVz5WFdsXikiUs7BVGpYmwHvqNXxbfdp+PoT8Nw6yzVfD1I7ZbGIJIUJiEisGddXu3F2Y6sx5k8aw2dYMb4WWdsXKlgqkCPDwgCwLqul7fdGpqxzXPJJ9It6OP8AeEWkYfgU+iPxHXoKo3TdFlFh9TzJPM+NRIzlHnr73Zb0uH9p3mrL3sv34HKScRjdTUk3ZjxY9T4dByrrhsYrjck1B+vIg8iOtV8y1G3rVt2alrzJsoRisttD1vZTbcxbsONfejNhHijxHRMR9BJ8eteiX/8Af5186ZdmVu62oOhB1BHQ1q9jtrpMIWQhpcCpCqB3pIfaMQ4vGD92+nLpUyhiX8tTxPN47h2V56Xgevk0wmuOFxaTIskTq6OLq6m6kdQaeTU4phSaz+2+LMeEcL6UpWJf4zr8r1fXrFbbzNJicLh49WN3HQM3dViPABj5UMPREnJcnMqKWNo0ARQOJ3dD5VsMuytUGi2Bt+ZvzHpSZbh0hRV+6gAF/AcT1J41HzfaEICEPn/7wrs22QoRjBXZ2zqeOFSzkb1rdAo6Dp9a8kXHCElASY7ncc8dTezjz41Y5jmTYl91d6VuSR94/wBB7yakYTYpnUmdwhIO7GmtmtpvueOvIUUsm25ns3V3VkZnF5kTovxrR7OYtexAUWIJDgcS3U9b1ncBlrOGW1mV9xvAi9/pT8vmaKRwupIC7vWQmyWrM5ZtWKUMrcUjV5ZD+0YneOqQG56NOR3R7lH1rTk1CyfAjDwrHxYd529p21Y/GpRNcWTErIQmmk0pNMrBk0uUepTz/UaKTKPUp5/qNFAS70l6bekvQDr0E02koBJEDAhgGB4ggEH3g8agS5BhX9LDQH/pJ/IVYXppNLGbtETLsogwxJhijjLekUFiR0v08Kmk029ITQw3c4Zjjkw8Uk0hskSNI557qi5t415mMeZGOMxTKHkXugsAkMJ1WJCT7ix5n3CvT54lkVkdQyMCrKwBVlOhBB4ivK9rNhDgy0+Dj7SH0ni3d+WEc2hJ1aP8PEcr8uGIhKULIn8PqU4Ve/4vkc8RtFvaQJv/AI3ukQ9x9J/4RbxrlBge1YPMxlcejcWjQ/gj4D3m58az8GL3rMDcHgb1b4DHlaqHUs7bHsFhI2zXu/x78SxxmVhhccaoWy53cIilnY2VRxJ8L1rcPiQ4prw7rpIujIwceRvTInqZjXnFNPcwWY5e8ZtIjofxqV+o1qolitXtO2MEOFjM64poe1O+IHHbxys2u6kJuQTflXnWZ5ZIzLLjMM2GgYaCJN0sTzk1O5f2eNS+xycyFDHqvHSOvTnf6P8ATZkCb8OHM/yH9ascuzExWHIculXD7OJKL4eZW/AwsR77cPhVRj8mmg1eM7vtDvL8Rw862qU80bNaHOnWpuVs3e6PR+DNXs7nsmFYyYfvIxvNhibK/V4z9yT5Hn1r1HJs4ixkfaQtcXsynR0bmkicVavnvC4lozcVosDnjQ3xEL7kqL3gdUlUf4ci/eHQ8RyrFGtKk1GWsfIhY7h0Zp1Kej8z28msHDnES5hiZmDySLaGCOJC7WAszdBzHnV9sztKmNTgY51UGWBvSW/3l9pD7Q86tIMOkYIRVW5JO6ALk6km3GrJPmjzs4PWLKKWXHYn0UTDIecp35LfkXQH30sOysZ1nkkxB6O27H5Rr/M1fk0wmsts0jTitkc4IEjXdjVUXooCj4Cnk0hNITWDczOYKuHxMjGwSeIuOnbxixH8QsfKq3YnLC7tiXHdDHsr824F/cBoPea1+MwkcoCyIrgG4DC4v1pUUKAqgKBoABYAdAKzfSxrl1uPJppNBNMvWDYWmk0hNMJoDUZN6lPP9RooyX1Kef6jRQHai9MvRegHXpL029F6AdekvTd6k3qAdekvTSaS9APvSb1M3qQmgMHtlsKJC2IwShZTdpINFSU82TkknyPhxrz6CfUggqyndZWBDKw4qwPA175esptnsamP+0jbscSBYSj0XA4JKLXYdG4i9Ra+GVTVblxw7i08N3J6x8voYDD4/s+8SABxJNh8atIM4ecbsCDxlluEH5U9KT5DxrKvgzBK0c8ZWZOKyHfNuTox0KnkRVlhsSQb3qsfwnZo9TlWKgpxej6evLwPTtichg9fJebFBtztZe8UFu6sSejGLdB5mtRi8KHBVgCDxBFwR4g8awGxecjtOzY7vajdB6ONUPxr0TA4jtVN9HQ7si9GH8jxHvq0w9VTgjyPEsNOjWd9vf7PJtt9hxCDPhrhV1eME90e1GenhWTwG0U0Jsx7ReYPpW8G5+d69+zTBGSKRBoXRlB5XIsK+ds0wxw7mKVSJFO6Y/vEjmB08eFca6dKScOZa8OqQxlCUMRZ5eu9vPcuM0hweKgaZWWB1FzyBPsug4k9R86xaXuCQRY3APXqRVnl2GJmjLAMd9bJa6jXn1POpG1i/wB5cjmFv77f/KOSlHMbU6UqVXsW201dX/Z2wOZb5U7xjlQ3jlQ2dT4HmDzU6GvSNmtqxORDiN1MR9wjSOe3OPo2mqfC9eMA2q3wOYBh2cuq3FjwII4MCNQR1Fcac5Ufl1j09DbGYGGIV1pLr6nupNNJrHbIbRSPIMLNeUlGeOcW3ii2BWYe1qO8OPOtcTVnCanFSjseXq0pUpuEt0KaaTSE00mtjmBNNJoJppNABppNBNMJoAJppNBNJQGqyT1CfxfqNFJknqE/i/UaKAdei9c6KAfekvTb0l6AfekvTd6kLUA69JemXpL0A/epC1MvRQDr0hNNvSE0BVbSbPw46MLKCHW5jlX1kbdQeY6qdDXlGaZdNgpeynA1J7OVfVygc16N1U6jxr2otUPNMvixUbRTIHRuIOhB5MpGqsORFca1GNRak/A8QqYSV46rmvfM8hgxFrEHXkRxvXoeB2uQoMQ0qRTxqFmWQ7qToNAVPt+HGvP9pdnZ8va5k38MTZZgneUk6JLfQH8VrH31Dw0aghjdmHBmO8R7vZ8qrMssPLU9S5UuI004cutvumtb/jqmesz7SYjGkRwj9hjI72JxKkSEH9xEwHkz29xqbhNhcEsZBj7Zn1eeRi8zt1Mg4e4WFYfKdqZ4xumZyvRjvj/Ver7/APbmkW3asAfZsv6QKkxxcJLvK5U1eE1qTWSWX6N+l/yR9osvwOWqTGo7YjupvM8h95YncXxryzGkuzO3FiSf/FbjNMs37kcTxPM+81l8XhCpsRUapWbdrWRc4LCRgnJycpvdvyX9FE8dNhhZ2VEUs7GyKouzHoB/PlVtg8rkxEnZQrvvxPJEHtSN90fM8hXpuy2y8eBG9ftJ2FnlItYezGPur8zzqTQpOer2IPEcdTw/djrLy+o3Y3Zz9ijJkIaeQDtG4hVHCJPAczzNaAmkJpCanpJKyPKTm5ycpbsUmmk0hNNLVk1FJphakJppoBSabeikJoAppNBppNAa7I/UJ/F+o0U3Ij9gn8X6jSUA3epN6mXpL0A/epL029JegHXovTb0m9QDr0b1MLUhagH71JvUy9NJoB+9SE0y9IWoB16TeppNJegEmQOpVgGVhZlYXUg8QRzFeabT7IvhLy4YF8PxaLUyQ9SnN4/DiPEV6Vei9aTpxmrSJGGxNTDzz03r73PF8PiQQCDcHgRwq5y/MCp46Vb7TbFb7mXB7qOxvJCx3YmJ4uhAO43UWsai4DYmc+uljiHMR3lfyZgFHwNVksFNS7p6qnxvDTpXqaPp6E2XMY1XedgAdBfiT0VRqx8BrXOPIZMYQXBw8Pjb9oceC8IR77t4CtBlWRQYY7yLeS1jLId+W3gx9EeC2FWV6mU8LFfNqUmJ4rObao91fn/hGy/Ax4dBHCgRByHEn2mJ1Y+JqQaQ0hNSioeopNNJppNNJoBS1ITTb0lALekpL0hoAJpL0hNNLUApNMJpCaaTQGxyD1CfxfqNJS5Ap/Z49OR/UaKA749BvcB8KisooooBN0UhUUUUAm6KTdFFFAG6OlG6OlFFAIVHSmlaKKATdFG6OgoooBCo6Um6OgoooBN0dBSFR0FJRQBujoKZujoKKKAQoOgo3B0FFFAIUHQfCmFB0FFFANKDoKQoOg+FFFAJuDoPhSFB0HwoooBCg6D4U3cHQfCiigDcHQfCubIOg+FFFAJ2Y6D4V0wcSl1BUHXmBRRQG8RQBYaAcAKKKKA/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" name="AutoShape 12" descr="data:image/jpeg;base64,/9j/4AAQSkZJRgABAQAAAQABAAD/2wCEAAkGBxQQEhUUEhQUFRQVFBQVFBQUFRQUFBcUFhQXFxYUFRQYHCggGBolHBQUITQhJSkrLi4uGB8zODMsNygtLisBCgoKDg0OGxAQGjQkICQ0LDQ0Nyw0LDQ0NC00MCwsLDQrLDQvLCwtMCwsLC0sLDU0LCwsLCwsLCwvLCwsLC0sLP/AABEIAMIBAwMBIgACEQEDEQH/xAAcAAABBQEBAQAAAAAAAAAAAAAAAQIEBQYDBwj/xABEEAACAQIDBQQHBQUFCQEAAAABAgMAEQQFIQYSMUFREyJhgTIzUnGRobEjQmJyshRTgsHRByRDkqIlNGNzg5Ph8PEV/8QAGgEBAAIDAQAAAAAAAAAAAAAAAAQFAQIDBv/EADARAAIBAgQDBgYCAwAAAAAAAAABAgMRBBIhMQVBURMikbHR8CMycYGhwRRhM0Lh/9oADAMBAAIRAxEAPwD3GiiigCiiigCiiigCiiigCiiigEoNFJQBSUppKAQ0lLSUAlJSmmmgENJSmqDajOmgCQYcBsVPcRKdQij0p5PwL8zYUA7MNpEjlaGOObESoAZFhCkR73oh3dlUMfZveo67UgeswuLQdQkctvKJ2PypcvypMHAI7szPvmWXi5dx3pT1a/wGleQZns5isDLeSeUqxJjxKyMY5ATpctcI3gdOnSgPbMtzzD4k7sUqs44xm6Sj3xOAw+FTzXhD5niRYTouKUaguN2ZfFJFIIPiCta3ZnauVhaF2n3R3sJiSFxSj/gzm3aDTg/H2qA9HJppqHlWaRYpN+I3AO66sCro44pIh1Vh0qWaAaaZTjTaAaaYae1czQCNXNqeaYxoC6wEhMa3PX6mimZd6tfP6migLCiiigCiiigCiiigCiiigCkoooApKKKAKaaWkoBKQ0tJQCVUZ7nyYUom60s8t+ygjtvsBxYk6Ig5sdPOuuf5wmDhMrgsbhY419OSRvRjQdT8qosjyx138RiCGxU1jIRqsaj0YI/wL8zc0BJVcylG8Xw8APBEiadh75HZQfJah5ThRBNI88naYiXVpGUIdxNFjRB6KLfgOZvWowGMBAU8Rw8R/WoO02SjEp3GMcqneR1FyrW42+8CNCvMUBiv7Q9pJYrQYbSaRd4v+7jva6/jJ0HTU1i8nznFYR3TEPI8TIGZJFOJhBN9ZL99bjmOHG1XecYpo2C4+Ps3U2ixCEiM/klPo30+zf58aj5nmKMvfVZDYWkT7OQgcA6E7sg8/KgOuX5hgm76EwAm28v94wZYmwAOhjJPLumpeaZdDilvGYe2XWKWCdUdW5EpIAQPC586x2JzRpmMd2EJ3WkUqF7R1Pd7vkLnnYVssgaPCIcTMm/JoIY93eLSN6KKObk/CgLLAiaDEYJnZWxU/wBnikj1WSJVJMp/Ibd7xtW6aqbZ3Knj38RiSGxc9u0I9GNB6MEfRV59Terg0AhphpxphoBppppxppoBrVyNPamGgLrLvVr5/U0UZd6tfP6migJ9FFFAFFFFAFFFITQC0lVOb7QRYc7nekmIusMQ3pD4kcEHixAquwG1DCVY8XEsHan7Fg++hP7qRrALJ8j1rR1Ip5b6myhJq9jT0lFFbmoUlFIaADSUUlAFcMZi0hRpJGCRopZ2OgCjiTXYmsXI5zfEWH+4wP5YmdD6R6xIRp7R91ALlGHkx04xs6lVAIwkLadnGeMzD964/wAosOtXuMO73R51MkBRLqpIHPn+a3OqaeS/PjQHCbFBafBnXIn+vxqozCMnhWdxeJaI0B6DNJHMpDhSDoQQCCPEHQ1kcy/s/wAI9zEXgJ/ctZP+011+Aqpg2jtxqS+0YtxoBMDsJHE1zMX/AIVB+Rt8qs/2dMPjsJI3fibegQH/AAZ2BKygcywBW54cqrMNnJc+FTMNfGYuGFNUw0i4jEvyVgD2UV/bJN7cgKA35pppSaYTQCGmGnE0w0AhpjU40w0A1qYacaYTQF3lvq18/qaKTLfVr5/U0UBY0UUUAUUlFAI7W1OgHEmsxi83fE3GHYxw6gz2778vsAeC/jPkOdctscWZZI8Ip7rDtcQR+5B7sZP4m+QNdgOnDlbhblaoGKxLi8kdyVRo3WZnHB4NIQQi2ubsdSzH2nc6sfE03MMIk8bRyDeRhqPoR0I61Jpr8KrG3e5KKjBbWnARNBiRJLLED2LAE9rGPRLN90jgfdUnLNqcXMokEGHZTqFWZ1a3vZCCfhUDPMCJktwZTdG6N09x4GoeyEu7vIdLE2X2TzX3X+tSP51SyH8WDTdjTnbJY/X4XExfiCCZP80ZOnlUrCbY4KX0cTGD0cmM/wCsCuG9asxtXFG8bBkVnbuJoA2+eB3uNhxPhXaOPlezRx/jRex6QrggEEEEXBBuCORBFFZn+zzHGTCCNvWYdjCw8Bqp9xBrttTnLxbmHw1mxc9+zB1WJB6U8g9kchzNqs4u6uiFJWdiFtFjHxkxwGGYgAD9smU2KIdRAjcpGHH2V94rR4LBxwLHCgCqFsFGgso0AHSoeR5XHgIAouzElndtXkkbVnY8yTXHETEneJN+II5e6smCwfEEkSa9mhIIFwdNN+3NRrpVHO4LMV4Mx3RzN+g8eld8VmDugQ9bE3tvdAeQFWWFwXYrv27SW2gBA8lv8zQGXzLuaMCp6HT/AO1nMWu9W72xxe5AqMFMkh6X3QNWIvw6XrNZJkj4zeswRFIBYjeN7XsFuPjQGQxmFUVChwu+3CtjidmI5Ed48Yn2ZcMsqdmbpx+9e2mhtrUDCIuFhE8ilnchIIR6ckreiijqeN+Q1oDn+wPGY4YQGxc/q1OqxRj055PBb6dTYV6DkGTR4KFYY7mx3ndvTkkPpSOeZPyGlQ9lsjbDK8s5DYuezTuOCgejBH0jXh4m5q8vQCGuSyBr7pBsbGxBsRyNuBrI7YZlIMVHBvEQtFvuqndLkMRZmGu7pwFqrcmYYeR2UBRDiV3gNAcNiRYXHMK9iOmtbZXa5pnWbLzPQDTDTjTCa1NxDTDSmmk0A1jTDSmmmgLzLfVr5/U0UZZ6pfP6migLCikooBa4Y7FLDG0jmyopZj4D+dRM3zqLDbgfeLyEiONFLu5HGwH1NhVBjcVLi3Tfj7KFDviNmVnkceiXC3CqvG1zc26Vxq1401qzpCm5P+jlg4WO/NILSzNvsOaKBaOP+FbeZNdYcRY7reR/lXX9oF7HQnrzqJjktrVDObk8xZwj/qWNcZmqrgzXs9JPQ9v2Ty3vw+PKprtesN6XGVp2OOJ4VTPHuyCRQSTowHE+NqtcU+lQoO84FcnuSI6IemcByyi4ZfSVgVYdDY8vGoW/2stzrud1fefSb+XlVxmuRpiEAPdkUdyQcR4H2lPSs5l2/DN2Uw3X5eyy+0h5j6V0lF2ujWnKL05lngM2XASYuQqWJjwypEvGSZyyoo8TpryFX+yuXNEHxGIIfEzWaV+SgejFH0ReA+NY/PsK3ZzY1ASMLicOSo5xRraVvHdEl/4a1mFzVGiUggggeYtcH6Vf4VWox+hUYh3qMssTPvG58h0qDI96iy5iKQYpTzrucR8r2FV4zFonV1tdQQobvAA8QBy8qMXiL1U4ia2poDtnuatO/aPYaBQF4ADja/M6/KrOHOsAhjfDT/s7by9sGSZmdANU3BdCxP3tbcqweZ4wk2Fdtm8nbESW4KNXbkF99AbPPsbhsW37SyhIMOGZ53UKz2+71Kjx4ki1dNlsteeQY/EqVYqRg4G/wIW/xGH75xqeg0qHlGCXMZFcD/Z+Gb7FeWKnQ27UjnEh4dTryrbk0AlNJpTULF5nDF6yaJPzOoPwvegMhtqP79Cf+A3yemjDBp1U+jisNJCfzx95D79flUfanMop8VAYmDgRupIDAXLA6EjXyqzzwCKCCW4DRTxsNbEhu64HXQ38q7r/AB/chydq/wBi7yHGGbDxs3pgbj/8xO63zFTWrFpNicHJP2KrJAZBJu7pZ1Di7OgBG8L37t6k5htCyQxyxz4dxJKsa/ZMtrnvb15O6VF9CK4tWJadzUmuZNQnzmLgheX/AJUbuP8AMBu/OosuaSn0MOR4zSIn+lN41gzctTTSaosJmkxxKRydluurndjDXUqAQSxPDjyFXZNDCdy+yz1S+f1NFJlfql8/1GihksaSkvRegMhtO18wwa+zFiH/AEgVLquzl97NlHsYM/6n/wDFWDNaqbGP4rLCiu4iNj8OJF3W06EcVPIiqPD41rtDJ6aW9xB9Fh4EVc4iasjmE9sY/ikX0NQXZpkymnsWEkgOnLgQenSoUWanCsEYkwt6DHVoz7B5leh5VyLvISIxe3Fvuj+p8Kg5hAsdzKxLEcOLHy5Ctab1s+Z3cFzZY4nNjKbR6Lzf2vBPDx+FXeSQ2F6yeWSqbAaDhbpWwwLgC16PSVjWcbR0LpGvVVtFBG8TGS/2YLqw0ZSBcFTyqUuJC1lto827RuwTUXHaEdeIT+ZrqpHCFJydi/8A7NcesuHkiksZQ7tIpHpJJztzHI1nc5ymTKS1gz4AklJBdmw1zcxyga9kL6PyGh4V22ej7LGYRl1LmSNgOJQpck+AIFemk1eYWr2lJOxW4qnkqNHkseN3lDIwZSLgg3BHUEVwmzA1sM42BidjJhHbByk3PZgNA5PtwHQe9bVjc2yPHQeuw3aqOM2Du+nVoD3x5A1II5GkzhhzqFPmxbjTEiw7mxxcMTc1xG9Cw94cA1JTKMOpvJmOAUeE2+fJRqaAblWBbESKqgszGwH/ALyq9z3FRxn/APOiLsFscc8N+0ckf7rG3BSfvN90eJqXk9wjR5Ykkksg3Gx80TQ4eFDxMQfWRulr3NtadiP7NezH93xDX4sJd4FmOrMZE1uTc6g8aAn4bPcUVWPD4WCFFUKivIW3VAsAFUAae+ujLjX9Zi0jHMQxov8AqbeNY7H5FicP6yGYqPvxyPIvxU3HmKk7M4ftxKYpGWaIiRA7s0bxEd6NwTpqD3uPCtspzz9TQtlMb+tlnnP45XK/5QQPlT5MFFCp3IkTxCqD8bXqoTaiMKGZJFB4HuN9GvUDF7VRP6JZvAC2vIVtFczSctLLcM3lVJoXc2UK9z5jQeNR897TEGJpLrvyKkMXsoeLMPaNXeUZMzEYjFjvDWKE8EHtMPa8K4Yg9tj8OvHcDyH3jhW0ndM4waU0luT8xwq4R4pYt5Yy/ZSrvuUsw7jBWJAsw5da4EKuLgdAAzyhJLAWdSp4jhe4GvGpmeYqOZGwqXknkFkSOxKsDcM7cEAI5msnLHPOwhQETqx4GxVkuGN+Xv8AGsR1i7m821OLR6hJVXmeHkdSInEbe0U3yB4C4F685jzfEJ3WmnDA2YF2uCOoarnJoZMbvGaWVkBsAXKoFUXZn3bXArCgzd1YnaNjgZHk7aBnKbpV98MbG5JIZmufHQVp8px5xEQkMbR35Nz8VPNfeBVLleURyneVAuGB7i2AMxH3259nfgOfHhWlNaS3OsL21NDlR+yXz/UaKMq9Uvn+o0Vg2J1F6bei9AYLGSf7WxBP3YIlHuNjVg8l647c5eYnTHRj0Ps8QBzhPB/ep+VRTi+hv086o8dFxqXfMtMNaUFbkdX41ksa6SYuQl7IqorFdWLAaqtvryrtm+bmQmKE25SSDl+FT18ajYLAcgLCot8i13ZNhG+vIsTmXdCQruKNAdL28By9+tUmcR2svM95r6k9Lk6nrWhjjSIXbjyHMnoKpp4yzFm4k3Nc4ys7s7Qte6M+GaNritFlebX0vZvZ/p1qrxEV6h9md4AcSwVSONybaWqXlVXR7maqSTkX+bZ+w7kZ750LeyP60zIMtmm9RE0nVz3YwepkbQ+VzW7ybYLDQWaQGd+JMnoA+EfD43rUKLAAAADQAaAe4cqnU+HxStJlVPiFlaCM/s3s62HczTMrylNxQgISNSbsATqxOlzYVoap842khwzdn3pZ7XEEIDSeBfXdiXQ95yBWFz/bPEmN5brDCo4ROFLanujEupLk/wDDQC/BjUxOFJZUQ1CpWeZnqRB6Uy9eCyZpHiljMKzRTllk7dppJJY0U3LFnY3uRYA8a9H2S21E7DD4rdTEHRHGkU9uaexJ1Q+V6xCvCUsuzN6uEqQjntdGwlQN6QDfmAb61yTDIp7qID1CKD8hXUmmk12IoM16aTQTTSaAW9Y3b+MwquIiADEPBIQNSkg0Y2GpBHzrXk1zkkCgk6AAknoALk0MNX0PB8bvSOES7DRVsD3j0UVvNmdmEwgEs4Bl4qnER+J6v9KlZZile+MkF5ZS3ZX/AMOEGyKg5EjUnib1zkleZrAMSb7qrqx93IDxNgKkK7WpX1J5W4w3HZrmvHWwHE8qzGEVsRM7JIyKFCsy6MVPIdAa1sezWqviLNqN2IaxqfH943idOgqjyx94zSe3M9vcp3RaspZnY1j8NOXM0OzuGjgBKqFAHmTzYniTUX9qMMzYhUDifSRVKrIpQ91lvoQRxFxqKiyYywsDUON2lbs4+I4sfRjB5nqei10nCNtTFOrJytHclZ3g4sfdobriVW5RlKF15BuV+jXpdl8GJotw6QobSrweWQa7jgejGDrb7x8K6Y6QYSArFcu/Fjq7Me6CT1J0A5eVXORZcMNAkfO2856u2ra/LyqI3bRFhGKerJ9ITQTTCa1Oho8pP2S+f6jRTcpH2S+f6jS0BNvSXpt6L0AkqB1KsAVYFWB4EHQg15ZnOUYqFjh4opXjU92WNSxMR9FB0YDQnwr1Qmi9cqtGNRLNyOtKtKnseNPh5MOm8+GnSNbXYpugX0FyamYOeWXSKLd/FJy8d0cfMit1tym9gZQeF47/APdWq58RGNEK28CKqMXQhSatz6llQxEqi1KZcvEfeclnI1Y8fd4e6qbHya1bZtjNQi3eR/RRBvOfcB9an5NsSXIfGHTiMOh0/wCq44/lGnjXChhp1pXWx3liIUleW/Qy2T5RNjGtCvdB70rXEa+F/vHwFeibP7Kw4Pvesm5yuBcfkXgg+fjV3FGqKFVQqgWCqAAB0AHCq7Ps7jwcYeS7Mx3Yok1klf2UH1J0A1NXdHDQpIq62KqVnbl0RNx2MjgjaSV1jjUXZ3NgP/PhWIzHaOfGaYffw2H/AHpFsTKPwKfUqep72v3ahSpLi5BNiyCVN4oF1hh/KD6cnVz5WFdsXikiUs7BVGpYmwHvqNXxbfdp+PoT8Nw6yzVfD1I7ZbGIJIUJiEisGddXu3F2Y6sx5k8aw2dYMb4WWdsXKlgqkCPDwgCwLqul7fdGpqxzXPJJ9It6OP8AeEWkYfgU+iPxHXoKo3TdFlFh9TzJPM+NRIzlHnr73Zb0uH9p3mrL3sv34HKScRjdTUk3ZjxY9T4dByrrhsYrjck1B+vIg8iOtV8y1G3rVt2alrzJsoRisttD1vZTbcxbsONfejNhHijxHRMR9BJ8eteiX/8Af5186ZdmVu62oOhB1BHQ1q9jtrpMIWQhpcCpCqB3pIfaMQ4vGD92+nLpUyhiX8tTxPN47h2V56Xgevk0wmuOFxaTIskTq6OLq6m6kdQaeTU4phSaz+2+LMeEcL6UpWJf4zr8r1fXrFbbzNJicLh49WN3HQM3dViPABj5UMPREnJcnMqKWNo0ARQOJ3dD5VsMuytUGi2Bt+ZvzHpSZbh0hRV+6gAF/AcT1J41HzfaEICEPn/7wrs22QoRjBXZ2zqeOFSzkb1rdAo6Dp9a8kXHCElASY7ncc8dTezjz41Y5jmTYl91d6VuSR94/wBB7yakYTYpnUmdwhIO7GmtmtpvueOvIUUsm25ns3V3VkZnF5kTovxrR7OYtexAUWIJDgcS3U9b1ncBlrOGW1mV9xvAi9/pT8vmaKRwupIC7vWQmyWrM5ZtWKUMrcUjV5ZD+0YneOqQG56NOR3R7lH1rTk1CyfAjDwrHxYd529p21Y/GpRNcWTErIQmmk0pNMrBk0uUepTz/UaKTKPUp5/qNFAS70l6bekvQDr0E02koBJEDAhgGB4ggEH3g8agS5BhX9LDQH/pJ/IVYXppNLGbtETLsogwxJhijjLekUFiR0v08Kmk029ITQw3c4Zjjkw8Uk0hskSNI557qi5t415mMeZGOMxTKHkXugsAkMJ1WJCT7ix5n3CvT54lkVkdQyMCrKwBVlOhBB4ivK9rNhDgy0+Dj7SH0ni3d+WEc2hJ1aP8PEcr8uGIhKULIn8PqU4Ve/4vkc8RtFvaQJv/AI3ukQ9x9J/4RbxrlBge1YPMxlcejcWjQ/gj4D3m58az8GL3rMDcHgb1b4DHlaqHUs7bHsFhI2zXu/x78SxxmVhhccaoWy53cIilnY2VRxJ8L1rcPiQ4prw7rpIujIwceRvTInqZjXnFNPcwWY5e8ZtIjofxqV+o1qolitXtO2MEOFjM64poe1O+IHHbxys2u6kJuQTflXnWZ5ZIzLLjMM2GgYaCJN0sTzk1O5f2eNS+xycyFDHqvHSOvTnf6P8ATZkCb8OHM/yH9ascuzExWHIculXD7OJKL4eZW/AwsR77cPhVRj8mmg1eM7vtDvL8Rw862qU80bNaHOnWpuVs3e6PR+DNXs7nsmFYyYfvIxvNhibK/V4z9yT5Hn1r1HJs4ixkfaQtcXsynR0bmkicVavnvC4lozcVosDnjQ3xEL7kqL3gdUlUf4ci/eHQ8RyrFGtKk1GWsfIhY7h0Zp1Kej8z28msHDnES5hiZmDySLaGCOJC7WAszdBzHnV9sztKmNTgY51UGWBvSW/3l9pD7Q86tIMOkYIRVW5JO6ALk6km3GrJPmjzs4PWLKKWXHYn0UTDIecp35LfkXQH30sOysZ1nkkxB6O27H5Rr/M1fk0wmsts0jTitkc4IEjXdjVUXooCj4Cnk0hNITWDczOYKuHxMjGwSeIuOnbxixH8QsfKq3YnLC7tiXHdDHsr824F/cBoPea1+MwkcoCyIrgG4DC4v1pUUKAqgKBoABYAdAKzfSxrl1uPJppNBNMvWDYWmk0hNMJoDUZN6lPP9RooyX1Kef6jRQHai9MvRegHXpL029F6AdekvTd6k3qAdekvTSaS9APvSb1M3qQmgMHtlsKJC2IwShZTdpINFSU82TkknyPhxrz6CfUggqyndZWBDKw4qwPA175esptnsamP+0jbscSBYSj0XA4JKLXYdG4i9Ra+GVTVblxw7i08N3J6x8voYDD4/s+8SABxJNh8atIM4ecbsCDxlluEH5U9KT5DxrKvgzBK0c8ZWZOKyHfNuTox0KnkRVlhsSQb3qsfwnZo9TlWKgpxej6evLwPTtichg9fJebFBtztZe8UFu6sSejGLdB5mtRi8KHBVgCDxBFwR4g8awGxecjtOzY7vajdB6ONUPxr0TA4jtVN9HQ7si9GH8jxHvq0w9VTgjyPEsNOjWd9vf7PJtt9hxCDPhrhV1eME90e1GenhWTwG0U0Jsx7ReYPpW8G5+d69+zTBGSKRBoXRlB5XIsK+ds0wxw7mKVSJFO6Y/vEjmB08eFca6dKScOZa8OqQxlCUMRZ5eu9vPcuM0hweKgaZWWB1FzyBPsug4k9R86xaXuCQRY3APXqRVnl2GJmjLAMd9bJa6jXn1POpG1i/wB5cjmFv77f/KOSlHMbU6UqVXsW201dX/Z2wOZb5U7xjlQ3jlQ2dT4HmDzU6GvSNmtqxORDiN1MR9wjSOe3OPo2mqfC9eMA2q3wOYBh2cuq3FjwII4MCNQR1Fcac5Ufl1j09DbGYGGIV1pLr6nupNNJrHbIbRSPIMLNeUlGeOcW3ii2BWYe1qO8OPOtcTVnCanFSjseXq0pUpuEt0KaaTSE00mtjmBNNJoJppNABppNBNMJoAJppNBNJQGqyT1CfxfqNFJknqE/i/UaKAdei9c6KAfekvTb0l6AfekvTd6kLUA69JemXpL0A/epC1MvRQDr0hNNvSE0BVbSbPw46MLKCHW5jlX1kbdQeY6qdDXlGaZdNgpeynA1J7OVfVygc16N1U6jxr2otUPNMvixUbRTIHRuIOhB5MpGqsORFca1GNRak/A8QqYSV46rmvfM8hgxFrEHXkRxvXoeB2uQoMQ0qRTxqFmWQ7qToNAVPt+HGvP9pdnZ8va5k38MTZZgneUk6JLfQH8VrH31Dw0aghjdmHBmO8R7vZ8qrMssPLU9S5UuI004cutvumtb/jqmesz7SYjGkRwj9hjI72JxKkSEH9xEwHkz29xqbhNhcEsZBj7Zn1eeRi8zt1Mg4e4WFYfKdqZ4xumZyvRjvj/Ver7/APbmkW3asAfZsv6QKkxxcJLvK5U1eE1qTWSWX6N+l/yR9osvwOWqTGo7YjupvM8h95YncXxryzGkuzO3FiSf/FbjNMs37kcTxPM+81l8XhCpsRUapWbdrWRc4LCRgnJycpvdvyX9FE8dNhhZ2VEUs7GyKouzHoB/PlVtg8rkxEnZQrvvxPJEHtSN90fM8hXpuy2y8eBG9ftJ2FnlItYezGPur8zzqTQpOer2IPEcdTw/djrLy+o3Y3Zz9ijJkIaeQDtG4hVHCJPAczzNaAmkJpCanpJKyPKTm5ycpbsUmmk0hNNLVk1FJphakJppoBSabeikJoAppNBppNAa7I/UJ/F+o0U3Ij9gn8X6jSUA3epN6mXpL0A/epL029JegHXovTb0m9QDr0b1MLUhagH71JvUy9NJoB+9SE0y9IWoB16TeppNJegEmQOpVgGVhZlYXUg8QRzFeabT7IvhLy4YF8PxaLUyQ9SnN4/DiPEV6Vei9aTpxmrSJGGxNTDzz03r73PF8PiQQCDcHgRwq5y/MCp46Vb7TbFb7mXB7qOxvJCx3YmJ4uhAO43UWsai4DYmc+uljiHMR3lfyZgFHwNVksFNS7p6qnxvDTpXqaPp6E2XMY1XedgAdBfiT0VRqx8BrXOPIZMYQXBw8Pjb9oceC8IR77t4CtBlWRQYY7yLeS1jLId+W3gx9EeC2FWV6mU8LFfNqUmJ4rObao91fn/hGy/Ax4dBHCgRByHEn2mJ1Y+JqQaQ0hNSioeopNNJppNNJoBS1ITTb0lALekpL0hoAJpL0hNNLUApNMJpCaaTQGxyD1CfxfqNJS5Ap/Z49OR/UaKA749BvcB8KisooooBN0UhUUUUAm6KTdFFFAG6OlG6OlFFAIVHSmlaKKATdFG6OgoooBCo6Um6OgoooBN0dBSFR0FJRQBujoKZujoKKKAQoOgo3B0FFFAIUHQfCmFB0FFFANKDoKQoOg+FFFAJuDoPhSFB0HwoooBCg6D4U3cHQfCiigDcHQfCubIOg+FFFAJ2Y6D4V0wcSl1BUHXmBRRQG8RQBYaAcAKKKKA//9k=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" name="AutoShape 14" descr="data:image/jpeg;base64,/9j/4AAQSkZJRgABAQAAAQABAAD/2wCEAAkGBxQQEhUUEhQUFRQVFBQVFBQUFRQUFBcUFhQXFxYUFRQYHCggGBolHBQUITQhJSkrLi4uGB8zODMsNygtLisBCgoKDg0OGxAQGjQkICQ0LDQ0Nyw0LDQ0NC00MCwsLDQrLDQvLCwtMCwsLC0sLDU0LCwsLCwsLCwvLCwsLC0sLP/AABEIAMIBAwMBIgACEQEDEQH/xAAcAAABBQEBAQAAAAAAAAAAAAAAAQIEBQYDBwj/xABEEAACAQIDBQQHBQUFCQEAAAABAgMAEQQFIQYSMUFREyJhgTIzUnGRobEjQmJyshRTgsHRByRDkqIlNGNzg5Ph8PEV/8QAGgEBAAIDAQAAAAAAAAAAAAAAAAQFAQIDBv/EADARAAIBAgQDBgYCAwAAAAAAAAABAgMRBBIhMQVBURMikbHR8CMycYGhwRRhM0Lh/9oADAMBAAIRAxEAPwD3GiiigCiiigCiiigCiiigCiiigEoNFJQBSUppKAQ0lLSUAlJSmmmgENJSmqDajOmgCQYcBsVPcRKdQij0p5PwL8zYUA7MNpEjlaGOObESoAZFhCkR73oh3dlUMfZveo67UgeswuLQdQkctvKJ2PypcvypMHAI7szPvmWXi5dx3pT1a/wGleQZns5isDLeSeUqxJjxKyMY5ATpctcI3gdOnSgPbMtzzD4k7sUqs44xm6Sj3xOAw+FTzXhD5niRYTouKUaguN2ZfFJFIIPiCta3ZnauVhaF2n3R3sJiSFxSj/gzm3aDTg/H2qA9HJppqHlWaRYpN+I3AO66sCro44pIh1Vh0qWaAaaZTjTaAaaYae1czQCNXNqeaYxoC6wEhMa3PX6mimZd6tfP6migLCiiigCiiigCiiigCiiigCkoooApKKKAKaaWkoBKQ0tJQCVUZ7nyYUom60s8t+ygjtvsBxYk6Ig5sdPOuuf5wmDhMrgsbhY419OSRvRjQdT8qosjyx138RiCGxU1jIRqsaj0YI/wL8zc0BJVcylG8Xw8APBEiadh75HZQfJah5ThRBNI88naYiXVpGUIdxNFjRB6KLfgOZvWowGMBAU8Rw8R/WoO02SjEp3GMcqneR1FyrW42+8CNCvMUBiv7Q9pJYrQYbSaRd4v+7jva6/jJ0HTU1i8nznFYR3TEPI8TIGZJFOJhBN9ZL99bjmOHG1XecYpo2C4+Ps3U2ixCEiM/klPo30+zf58aj5nmKMvfVZDYWkT7OQgcA6E7sg8/KgOuX5hgm76EwAm28v94wZYmwAOhjJPLumpeaZdDilvGYe2XWKWCdUdW5EpIAQPC586x2JzRpmMd2EJ3WkUqF7R1Pd7vkLnnYVssgaPCIcTMm/JoIY93eLSN6KKObk/CgLLAiaDEYJnZWxU/wBnikj1WSJVJMp/Ibd7xtW6aqbZ3Knj38RiSGxc9u0I9GNB6MEfRV59Terg0AhphpxphoBppppxppoBrVyNPamGgLrLvVr5/U0UZd6tfP6migJ9FFFAFFFFAFFFITQC0lVOb7QRYc7nekmIusMQ3pD4kcEHixAquwG1DCVY8XEsHan7Fg++hP7qRrALJ8j1rR1Ip5b6myhJq9jT0lFFbmoUlFIaADSUUlAFcMZi0hRpJGCRopZ2OgCjiTXYmsXI5zfEWH+4wP5YmdD6R6xIRp7R91ALlGHkx04xs6lVAIwkLadnGeMzD964/wAosOtXuMO73R51MkBRLqpIHPn+a3OqaeS/PjQHCbFBafBnXIn+vxqozCMnhWdxeJaI0B6DNJHMpDhSDoQQCCPEHQ1kcy/s/wAI9zEXgJ/ctZP+011+Aqpg2jtxqS+0YtxoBMDsJHE1zMX/AIVB+Rt8qs/2dMPjsJI3fibegQH/AAZ2BKygcywBW54cqrMNnJc+FTMNfGYuGFNUw0i4jEvyVgD2UV/bJN7cgKA35pppSaYTQCGmGnE0w0AhpjU40w0A1qYacaYTQF3lvq18/qaKTLfVr5/U0UBY0UUUAUUlFAI7W1OgHEmsxi83fE3GHYxw6gz2778vsAeC/jPkOdctscWZZI8Ip7rDtcQR+5B7sZP4m+QNdgOnDlbhblaoGKxLi8kdyVRo3WZnHB4NIQQi2ubsdSzH2nc6sfE03MMIk8bRyDeRhqPoR0I61Jpr8KrG3e5KKjBbWnARNBiRJLLED2LAE9rGPRLN90jgfdUnLNqcXMokEGHZTqFWZ1a3vZCCfhUDPMCJktwZTdG6N09x4GoeyEu7vIdLE2X2TzX3X+tSP51SyH8WDTdjTnbJY/X4XExfiCCZP80ZOnlUrCbY4KX0cTGD0cmM/wCsCuG9asxtXFG8bBkVnbuJoA2+eB3uNhxPhXaOPlezRx/jRex6QrggEEEEXBBuCORBFFZn+zzHGTCCNvWYdjCw8Bqp9xBrttTnLxbmHw1mxc9+zB1WJB6U8g9kchzNqs4u6uiFJWdiFtFjHxkxwGGYgAD9smU2KIdRAjcpGHH2V94rR4LBxwLHCgCqFsFGgso0AHSoeR5XHgIAouzElndtXkkbVnY8yTXHETEneJN+II5e6smCwfEEkSa9mhIIFwdNN+3NRrpVHO4LMV4Mx3RzN+g8eld8VmDugQ9bE3tvdAeQFWWFwXYrv27SW2gBA8lv8zQGXzLuaMCp6HT/AO1nMWu9W72xxe5AqMFMkh6X3QNWIvw6XrNZJkj4zeswRFIBYjeN7XsFuPjQGQxmFUVChwu+3CtjidmI5Ed48Yn2ZcMsqdmbpx+9e2mhtrUDCIuFhE8ilnchIIR6ckreiijqeN+Q1oDn+wPGY4YQGxc/q1OqxRj055PBb6dTYV6DkGTR4KFYY7mx3ndvTkkPpSOeZPyGlQ9lsjbDK8s5DYuezTuOCgejBH0jXh4m5q8vQCGuSyBr7pBsbGxBsRyNuBrI7YZlIMVHBvEQtFvuqndLkMRZmGu7pwFqrcmYYeR2UBRDiV3gNAcNiRYXHMK9iOmtbZXa5pnWbLzPQDTDTjTCa1NxDTDSmmk0A1jTDSmmmgLzLfVr5/U0UZZ6pfP6migLCikooBa4Y7FLDG0jmyopZj4D+dRM3zqLDbgfeLyEiONFLu5HGwH1NhVBjcVLi3Tfj7KFDviNmVnkceiXC3CqvG1zc26Vxq1401qzpCm5P+jlg4WO/NILSzNvsOaKBaOP+FbeZNdYcRY7reR/lXX9oF7HQnrzqJjktrVDObk8xZwj/qWNcZmqrgzXs9JPQ9v2Ty3vw+PKprtesN6XGVp2OOJ4VTPHuyCRQSTowHE+NqtcU+lQoO84FcnuSI6IemcByyi4ZfSVgVYdDY8vGoW/2stzrud1fefSb+XlVxmuRpiEAPdkUdyQcR4H2lPSs5l2/DN2Uw3X5eyy+0h5j6V0lF2ujWnKL05lngM2XASYuQqWJjwypEvGSZyyoo8TpryFX+yuXNEHxGIIfEzWaV+SgejFH0ReA+NY/PsK3ZzY1ASMLicOSo5xRraVvHdEl/4a1mFzVGiUggggeYtcH6Vf4VWox+hUYh3qMssTPvG58h0qDI96iy5iKQYpTzrucR8r2FV4zFonV1tdQQobvAA8QBy8qMXiL1U4ia2poDtnuatO/aPYaBQF4ADja/M6/KrOHOsAhjfDT/s7by9sGSZmdANU3BdCxP3tbcqweZ4wk2Fdtm8nbESW4KNXbkF99AbPPsbhsW37SyhIMOGZ53UKz2+71Kjx4ki1dNlsteeQY/EqVYqRg4G/wIW/xGH75xqeg0qHlGCXMZFcD/Z+Gb7FeWKnQ27UjnEh4dTryrbk0AlNJpTULF5nDF6yaJPzOoPwvegMhtqP79Cf+A3yemjDBp1U+jisNJCfzx95D79flUfanMop8VAYmDgRupIDAXLA6EjXyqzzwCKCCW4DRTxsNbEhu64HXQ38q7r/AB/chydq/wBi7yHGGbDxs3pgbj/8xO63zFTWrFpNicHJP2KrJAZBJu7pZ1Di7OgBG8L37t6k5htCyQxyxz4dxJKsa/ZMtrnvb15O6VF9CK4tWJadzUmuZNQnzmLgheX/AJUbuP8AMBu/OosuaSn0MOR4zSIn+lN41gzctTTSaosJmkxxKRydluurndjDXUqAQSxPDjyFXZNDCdy+yz1S+f1NFJlfql8/1GihksaSkvRegMhtO18wwa+zFiH/AEgVLquzl97NlHsYM/6n/wDFWDNaqbGP4rLCiu4iNj8OJF3W06EcVPIiqPD41rtDJ6aW9xB9Fh4EVc4iasjmE9sY/ikX0NQXZpkymnsWEkgOnLgQenSoUWanCsEYkwt6DHVoz7B5leh5VyLvISIxe3Fvuj+p8Kg5hAsdzKxLEcOLHy5Ctab1s+Z3cFzZY4nNjKbR6Lzf2vBPDx+FXeSQ2F6yeWSqbAaDhbpWwwLgC16PSVjWcbR0LpGvVVtFBG8TGS/2YLqw0ZSBcFTyqUuJC1lto827RuwTUXHaEdeIT+ZrqpHCFJydi/8A7NcesuHkiksZQ7tIpHpJJztzHI1nc5ymTKS1gz4AklJBdmw1zcxyga9kL6PyGh4V22ej7LGYRl1LmSNgOJQpck+AIFemk1eYWr2lJOxW4qnkqNHkseN3lDIwZSLgg3BHUEVwmzA1sM42BidjJhHbByk3PZgNA5PtwHQe9bVjc2yPHQeuw3aqOM2Du+nVoD3x5A1II5GkzhhzqFPmxbjTEiw7mxxcMTc1xG9Cw94cA1JTKMOpvJmOAUeE2+fJRqaAblWBbESKqgszGwH/ALyq9z3FRxn/APOiLsFscc8N+0ckf7rG3BSfvN90eJqXk9wjR5Ykkksg3Gx80TQ4eFDxMQfWRulr3NtadiP7NezH93xDX4sJd4FmOrMZE1uTc6g8aAn4bPcUVWPD4WCFFUKivIW3VAsAFUAae+ujLjX9Zi0jHMQxov8AqbeNY7H5FicP6yGYqPvxyPIvxU3HmKk7M4ftxKYpGWaIiRA7s0bxEd6NwTpqD3uPCtspzz9TQtlMb+tlnnP45XK/5QQPlT5MFFCp3IkTxCqD8bXqoTaiMKGZJFB4HuN9GvUDF7VRP6JZvAC2vIVtFczSctLLcM3lVJoXc2UK9z5jQeNR897TEGJpLrvyKkMXsoeLMPaNXeUZMzEYjFjvDWKE8EHtMPa8K4Yg9tj8OvHcDyH3jhW0ndM4waU0luT8xwq4R4pYt5Yy/ZSrvuUsw7jBWJAsw5da4EKuLgdAAzyhJLAWdSp4jhe4GvGpmeYqOZGwqXknkFkSOxKsDcM7cEAI5msnLHPOwhQETqx4GxVkuGN+Xv8AGsR1i7m821OLR6hJVXmeHkdSInEbe0U3yB4C4F685jzfEJ3WmnDA2YF2uCOoarnJoZMbvGaWVkBsAXKoFUXZn3bXArCgzd1YnaNjgZHk7aBnKbpV98MbG5JIZmufHQVp8px5xEQkMbR35Nz8VPNfeBVLleURyneVAuGB7i2AMxH3259nfgOfHhWlNaS3OsL21NDlR+yXz/UaKMq9Uvn+o0Vg2J1F6bei9AYLGSf7WxBP3YIlHuNjVg8l647c5eYnTHRj0Ps8QBzhPB/ep+VRTi+hv086o8dFxqXfMtMNaUFbkdX41ksa6SYuQl7IqorFdWLAaqtvryrtm+bmQmKE25SSDl+FT18ajYLAcgLCot8i13ZNhG+vIsTmXdCQruKNAdL28By9+tUmcR2svM95r6k9Lk6nrWhjjSIXbjyHMnoKpp4yzFm4k3Nc4ys7s7Qte6M+GaNritFlebX0vZvZ/p1qrxEV6h9md4AcSwVSONybaWqXlVXR7maqSTkX+bZ+w7kZ750LeyP60zIMtmm9RE0nVz3YwepkbQ+VzW7ybYLDQWaQGd+JMnoA+EfD43rUKLAAAADQAaAe4cqnU+HxStJlVPiFlaCM/s3s62HczTMrylNxQgISNSbsATqxOlzYVoap842khwzdn3pZ7XEEIDSeBfXdiXQ95yBWFz/bPEmN5brDCo4ROFLanujEupLk/wDDQC/BjUxOFJZUQ1CpWeZnqRB6Uy9eCyZpHiljMKzRTllk7dppJJY0U3LFnY3uRYA8a9H2S21E7DD4rdTEHRHGkU9uaexJ1Q+V6xCvCUsuzN6uEqQjntdGwlQN6QDfmAb61yTDIp7qID1CKD8hXUmmk12IoM16aTQTTSaAW9Y3b+MwquIiADEPBIQNSkg0Y2GpBHzrXk1zkkCgk6AAknoALk0MNX0PB8bvSOES7DRVsD3j0UVvNmdmEwgEs4Bl4qnER+J6v9KlZZile+MkF5ZS3ZX/AMOEGyKg5EjUnib1zkleZrAMSb7qrqx93IDxNgKkK7WpX1J5W4w3HZrmvHWwHE8qzGEVsRM7JIyKFCsy6MVPIdAa1sezWqviLNqN2IaxqfH943idOgqjyx94zSe3M9vcp3RaspZnY1j8NOXM0OzuGjgBKqFAHmTzYniTUX9qMMzYhUDifSRVKrIpQ91lvoQRxFxqKiyYywsDUON2lbs4+I4sfRjB5nqei10nCNtTFOrJytHclZ3g4sfdobriVW5RlKF15BuV+jXpdl8GJotw6QobSrweWQa7jgejGDrb7x8K6Y6QYSArFcu/Fjq7Me6CT1J0A5eVXORZcMNAkfO2856u2ra/LyqI3bRFhGKerJ9ITQTTCa1Oho8pP2S+f6jRTcpH2S+f6jS0BNvSXpt6L0AkqB1KsAVYFWB4EHQg15ZnOUYqFjh4opXjU92WNSxMR9FB0YDQnwr1Qmi9cqtGNRLNyOtKtKnseNPh5MOm8+GnSNbXYpugX0FyamYOeWXSKLd/FJy8d0cfMit1tym9gZQeF47/APdWq58RGNEK28CKqMXQhSatz6llQxEqi1KZcvEfeclnI1Y8fd4e6qbHya1bZtjNQi3eR/RRBvOfcB9an5NsSXIfGHTiMOh0/wCq44/lGnjXChhp1pXWx3liIUleW/Qy2T5RNjGtCvdB70rXEa+F/vHwFeibP7Kw4Pvesm5yuBcfkXgg+fjV3FGqKFVQqgWCqAAB0AHCq7Ps7jwcYeS7Mx3Yok1klf2UH1J0A1NXdHDQpIq62KqVnbl0RNx2MjgjaSV1jjUXZ3NgP/PhWIzHaOfGaYffw2H/AHpFsTKPwKfUqep72v3ahSpLi5BNiyCVN4oF1hh/KD6cnVz5WFdsXikiUs7BVGpYmwHvqNXxbfdp+PoT8Nw6yzVfD1I7ZbGIJIUJiEisGddXu3F2Y6sx5k8aw2dYMb4WWdsXKlgqkCPDwgCwLqul7fdGpqxzXPJJ9It6OP8AeEWkYfgU+iPxHXoKo3TdFlFh9TzJPM+NRIzlHnr73Zb0uH9p3mrL3sv34HKScRjdTUk3ZjxY9T4dByrrhsYrjck1B+vIg8iOtV8y1G3rVt2alrzJsoRisttD1vZTbcxbsONfejNhHijxHRMR9BJ8eteiX/8Af5186ZdmVu62oOhB1BHQ1q9jtrpMIWQhpcCpCqB3pIfaMQ4vGD92+nLpUyhiX8tTxPN47h2V56Xgevk0wmuOFxaTIskTq6OLq6m6kdQaeTU4phSaz+2+LMeEcL6UpWJf4zr8r1fXrFbbzNJicLh49WN3HQM3dViPABj5UMPREnJcnMqKWNo0ARQOJ3dD5VsMuytUGi2Bt+ZvzHpSZbh0hRV+6gAF/AcT1J41HzfaEICEPn/7wrs22QoRjBXZ2zqeOFSzkb1rdAo6Dp9a8kXHCElASY7ncc8dTezjz41Y5jmTYl91d6VuSR94/wBB7yakYTYpnUmdwhIO7GmtmtpvueOvIUUsm25ns3V3VkZnF5kTovxrR7OYtexAUWIJDgcS3U9b1ncBlrOGW1mV9xvAi9/pT8vmaKRwupIC7vWQmyWrM5ZtWKUMrcUjV5ZD+0YneOqQG56NOR3R7lH1rTk1CyfAjDwrHxYd529p21Y/GpRNcWTErIQmmk0pNMrBk0uUepTz/UaKTKPUp5/qNFAS70l6bekvQDr0E02koBJEDAhgGB4ggEH3g8agS5BhX9LDQH/pJ/IVYXppNLGbtETLsogwxJhijjLekUFiR0v08Kmk029ITQw3c4Zjjkw8Uk0hskSNI557qi5t415mMeZGOMxTKHkXugsAkMJ1WJCT7ix5n3CvT54lkVkdQyMCrKwBVlOhBB4ivK9rNhDgy0+Dj7SH0ni3d+WEc2hJ1aP8PEcr8uGIhKULIn8PqU4Ve/4vkc8RtFvaQJv/AI3ukQ9x9J/4RbxrlBge1YPMxlcejcWjQ/gj4D3m58az8GL3rMDcHgb1b4DHlaqHUs7bHsFhI2zXu/x78SxxmVhhccaoWy53cIilnY2VRxJ8L1rcPiQ4prw7rpIujIwceRvTInqZjXnFNPcwWY5e8ZtIjofxqV+o1qolitXtO2MEOFjM64poe1O+IHHbxys2u6kJuQTflXnWZ5ZIzLLjMM2GgYaCJN0sTzk1O5f2eNS+xycyFDHqvHSOvTnf6P8ATZkCb8OHM/yH9ascuzExWHIculXD7OJKL4eZW/AwsR77cPhVRj8mmg1eM7vtDvL8Rw862qU80bNaHOnWpuVs3e6PR+DNXs7nsmFYyYfvIxvNhibK/V4z9yT5Hn1r1HJs4ixkfaQtcXsynR0bmkicVavnvC4lozcVosDnjQ3xEL7kqL3gdUlUf4ci/eHQ8RyrFGtKk1GWsfIhY7h0Zp1Kej8z28msHDnES5hiZmDySLaGCOJC7WAszdBzHnV9sztKmNTgY51UGWBvSW/3l9pD7Q86tIMOkYIRVW5JO6ALk6km3GrJPmjzs4PWLKKWXHYn0UTDIecp35LfkXQH30sOysZ1nkkxB6O27H5Rr/M1fk0wmsts0jTitkc4IEjXdjVUXooCj4Cnk0hNITWDczOYKuHxMjGwSeIuOnbxixH8QsfKq3YnLC7tiXHdDHsr824F/cBoPea1+MwkcoCyIrgG4DC4v1pUUKAqgKBoABYAdAKzfSxrl1uPJppNBNMvWDYWmk0hNMJoDUZN6lPP9RooyX1Kef6jRQHai9MvRegHXpL029F6AdekvTd6k3qAdekvTSaS9APvSb1M3qQmgMHtlsKJC2IwShZTdpINFSU82TkknyPhxrz6CfUggqyndZWBDKw4qwPA175esptnsamP+0jbscSBYSj0XA4JKLXYdG4i9Ra+GVTVblxw7i08N3J6x8voYDD4/s+8SABxJNh8atIM4ecbsCDxlluEH5U9KT5DxrKvgzBK0c8ZWZOKyHfNuTox0KnkRVlhsSQb3qsfwnZo9TlWKgpxej6evLwPTtichg9fJebFBtztZe8UFu6sSejGLdB5mtRi8KHBVgCDxBFwR4g8awGxecjtOzY7vajdB6ONUPxr0TA4jtVN9HQ7si9GH8jxHvq0w9VTgjyPEsNOjWd9vf7PJtt9hxCDPhrhV1eME90e1GenhWTwG0U0Jsx7ReYPpW8G5+d69+zTBGSKRBoXRlB5XIsK+ds0wxw7mKVSJFO6Y/vEjmB08eFca6dKScOZa8OqQxlCUMRZ5eu9vPcuM0hweKgaZWWB1FzyBPsug4k9R86xaXuCQRY3APXqRVnl2GJmjLAMd9bJa6jXn1POpG1i/wB5cjmFv77f/KOSlHMbU6UqVXsW201dX/Z2wOZb5U7xjlQ3jlQ2dT4HmDzU6GvSNmtqxORDiN1MR9wjSOe3OPo2mqfC9eMA2q3wOYBh2cuq3FjwII4MCNQR1Fcac5Ufl1j09DbGYGGIV1pLr6nupNNJrHbIbRSPIMLNeUlGeOcW3ii2BWYe1qO8OPOtcTVnCanFSjseXq0pUpuEt0KaaTSE00mtjmBNNJoJppNABppNBNMJoAJppNBNJQGqyT1CfxfqNFJknqE/i/UaKAdei9c6KAfekvTb0l6AfekvTd6kLUA69JemXpL0A/epC1MvRQDr0hNNvSE0BVbSbPw46MLKCHW5jlX1kbdQeY6qdDXlGaZdNgpeynA1J7OVfVygc16N1U6jxr2otUPNMvixUbRTIHRuIOhB5MpGqsORFca1GNRak/A8QqYSV46rmvfM8hgxFrEHXkRxvXoeB2uQoMQ0qRTxqFmWQ7qToNAVPt+HGvP9pdnZ8va5k38MTZZgneUk6JLfQH8VrH31Dw0aghjdmHBmO8R7vZ8qrMssPLU9S5UuI004cutvumtb/jqmesz7SYjGkRwj9hjI72JxKkSEH9xEwHkz29xqbhNhcEsZBj7Zn1eeRi8zt1Mg4e4WFYfKdqZ4xumZyvRjvj/Ver7/APbmkW3asAfZsv6QKkxxcJLvK5U1eE1qTWSWX6N+l/yR9osvwOWqTGo7YjupvM8h95YncXxryzGkuzO3FiSf/FbjNMs37kcTxPM+81l8XhCpsRUapWbdrWRc4LCRgnJycpvdvyX9FE8dNhhZ2VEUs7GyKouzHoB/PlVtg8rkxEnZQrvvxPJEHtSN90fM8hXpuy2y8eBG9ftJ2FnlItYezGPur8zzqTQpOer2IPEcdTw/djrLy+o3Y3Zz9ijJkIaeQDtG4hVHCJPAczzNaAmkJpCanpJKyPKTm5ycpbsUmmk0hNNLVk1FJphakJppoBSabeikJoAppNBppNAa7I/UJ/F+o0U3Ij9gn8X6jSUA3epN6mXpL0A/epL029JegHXovTb0m9QDr0b1MLUhagH71JvUy9NJoB+9SE0y9IWoB16TeppNJegEmQOpVgGVhZlYXUg8QRzFeabT7IvhLy4YF8PxaLUyQ9SnN4/DiPEV6Vei9aTpxmrSJGGxNTDzz03r73PF8PiQQCDcHgRwq5y/MCp46Vb7TbFb7mXB7qOxvJCx3YmJ4uhAO43UWsai4DYmc+uljiHMR3lfyZgFHwNVksFNS7p6qnxvDTpXqaPp6E2XMY1XedgAdBfiT0VRqx8BrXOPIZMYQXBw8Pjb9oceC8IR77t4CtBlWRQYY7yLeS1jLId+W3gx9EeC2FWV6mU8LFfNqUmJ4rObao91fn/hGy/Ax4dBHCgRByHEn2mJ1Y+JqQaQ0hNSioeopNNJppNNJoBS1ITTb0lALekpL0hoAJpL0hNNLUApNMJpCaaTQGxyD1CfxfqNJS5Ap/Z49OR/UaKA749BvcB8KisooooBN0UhUUUUAm6KTdFFFAG6OlG6OlFFAIVHSmlaKKATdFG6OgoooBCo6Um6OgoooBN0dBSFR0FJRQBujoKZujoKKKAQoOgo3B0FFFAIUHQfCmFB0FFFANKDoKQoOg+FFFAJuDoPhSFB0HwoooBCg6D4U3cHQfCiigDcHQfCubIOg+FFFAJ2Y6D4V0wcSl1BUHXmBRRQG8RQBYaAcAKKKKA//9k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12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172</TotalTime>
  <Words>210</Words>
  <Application>Microsoft Office PowerPoint</Application>
  <PresentationFormat>Presentación en pantalla (4:3)</PresentationFormat>
  <Paragraphs>25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Austin</vt:lpstr>
      <vt:lpstr>Presentación de PowerPoint</vt:lpstr>
      <vt:lpstr>¿Qué son los recursos naturales?</vt:lpstr>
      <vt:lpstr>Presentación de PowerPoint</vt:lpstr>
      <vt:lpstr>Presentación de PowerPoint</vt:lpstr>
      <vt:lpstr>Presentación de PowerPoint</vt:lpstr>
      <vt:lpstr>Presentación de PowerPoint</vt:lpstr>
      <vt:lpstr>Clasificación de los recursos naturales</vt:lpstr>
      <vt:lpstr>RECURSOS PERPETUOSOS</vt:lpstr>
      <vt:lpstr>RECURSOS NO RENOVABLES</vt:lpstr>
      <vt:lpstr>RECURSOS RENOVABLES</vt:lpstr>
      <vt:lpstr>“RECURSOS NATURALES  EN MÉXICO”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“RECURSOS NATURALES  EN MÉXICO”</dc:title>
  <dc:creator>Princesa</dc:creator>
  <cp:lastModifiedBy>Princesa</cp:lastModifiedBy>
  <cp:revision>14</cp:revision>
  <dcterms:created xsi:type="dcterms:W3CDTF">2014-05-16T15:35:42Z</dcterms:created>
  <dcterms:modified xsi:type="dcterms:W3CDTF">2014-05-16T18:27:43Z</dcterms:modified>
</cp:coreProperties>
</file>