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72B275-94C6-4813-9A29-BD8902A925C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CC65D3-CD11-41CF-AB86-7E858F20FED8}">
      <dgm:prSet phldrT="[Text]"/>
      <dgm:spPr/>
      <dgm:t>
        <a:bodyPr/>
        <a:lstStyle/>
        <a:p>
          <a:r>
            <a:rPr lang="en-US" dirty="0" err="1" smtClean="0"/>
            <a:t>Recursos</a:t>
          </a:r>
          <a:endParaRPr lang="en-US" dirty="0"/>
        </a:p>
      </dgm:t>
    </dgm:pt>
    <dgm:pt modelId="{A5E0044C-EA02-4239-A24F-E29435500B48}" type="parTrans" cxnId="{189C2AE3-5917-4FFF-AA98-9D5387288A80}">
      <dgm:prSet/>
      <dgm:spPr/>
      <dgm:t>
        <a:bodyPr/>
        <a:lstStyle/>
        <a:p>
          <a:endParaRPr lang="en-US"/>
        </a:p>
      </dgm:t>
    </dgm:pt>
    <dgm:pt modelId="{6D04BA92-DB08-41AA-A719-12FF2FF98985}" type="sibTrans" cxnId="{189C2AE3-5917-4FFF-AA98-9D5387288A80}">
      <dgm:prSet/>
      <dgm:spPr/>
      <dgm:t>
        <a:bodyPr/>
        <a:lstStyle/>
        <a:p>
          <a:endParaRPr lang="en-US"/>
        </a:p>
      </dgm:t>
    </dgm:pt>
    <dgm:pt modelId="{69897095-7C00-4CE5-A6D2-A69C1153BA0C}">
      <dgm:prSet phldrT="[Text]"/>
      <dgm:spPr/>
      <dgm:t>
        <a:bodyPr/>
        <a:lstStyle/>
        <a:p>
          <a:r>
            <a:rPr lang="en-US" dirty="0" err="1" smtClean="0"/>
            <a:t>renovables</a:t>
          </a:r>
          <a:endParaRPr lang="en-US" dirty="0"/>
        </a:p>
      </dgm:t>
    </dgm:pt>
    <dgm:pt modelId="{81526EF8-F9EB-485F-BDF2-AC6916760A32}" type="parTrans" cxnId="{1FE3C46A-0785-4E43-940F-50EB381586B5}">
      <dgm:prSet/>
      <dgm:spPr/>
      <dgm:t>
        <a:bodyPr/>
        <a:lstStyle/>
        <a:p>
          <a:endParaRPr lang="en-US"/>
        </a:p>
      </dgm:t>
    </dgm:pt>
    <dgm:pt modelId="{75F5F0E9-0F5C-4159-90EA-AC5DB3E2D2B5}" type="sibTrans" cxnId="{1FE3C46A-0785-4E43-940F-50EB381586B5}">
      <dgm:prSet/>
      <dgm:spPr/>
      <dgm:t>
        <a:bodyPr/>
        <a:lstStyle/>
        <a:p>
          <a:endParaRPr lang="en-US"/>
        </a:p>
      </dgm:t>
    </dgm:pt>
    <dgm:pt modelId="{BBF50B35-7C2B-4E06-B7D7-64AADEE950D4}">
      <dgm:prSet phldrT="[Text]"/>
      <dgm:spPr/>
      <dgm:t>
        <a:bodyPr/>
        <a:lstStyle/>
        <a:p>
          <a:r>
            <a:rPr lang="en-US" dirty="0" err="1" smtClean="0"/>
            <a:t>Suelo</a:t>
          </a:r>
          <a:endParaRPr lang="en-US" dirty="0" smtClean="0"/>
        </a:p>
        <a:p>
          <a:r>
            <a:rPr lang="en-US" dirty="0" err="1" smtClean="0"/>
            <a:t>marinos</a:t>
          </a:r>
          <a:endParaRPr lang="en-US" dirty="0"/>
        </a:p>
      </dgm:t>
    </dgm:pt>
    <dgm:pt modelId="{FAFB045B-AEBA-4008-835E-78B87FF3FD14}" type="parTrans" cxnId="{A806A8F6-9DAB-4121-A323-2132D6E3D837}">
      <dgm:prSet/>
      <dgm:spPr/>
      <dgm:t>
        <a:bodyPr/>
        <a:lstStyle/>
        <a:p>
          <a:endParaRPr lang="en-US"/>
        </a:p>
      </dgm:t>
    </dgm:pt>
    <dgm:pt modelId="{7E4322AB-C93B-4A0C-BCA4-6DF71C380EFE}" type="sibTrans" cxnId="{A806A8F6-9DAB-4121-A323-2132D6E3D837}">
      <dgm:prSet/>
      <dgm:spPr/>
      <dgm:t>
        <a:bodyPr/>
        <a:lstStyle/>
        <a:p>
          <a:endParaRPr lang="en-US"/>
        </a:p>
      </dgm:t>
    </dgm:pt>
    <dgm:pt modelId="{D9E0EDFF-8A92-4F64-BA87-AE8BED81BE48}">
      <dgm:prSet phldrT="[Text]"/>
      <dgm:spPr/>
      <dgm:t>
        <a:bodyPr/>
        <a:lstStyle/>
        <a:p>
          <a:r>
            <a:rPr lang="en-US" dirty="0" err="1" smtClean="0"/>
            <a:t>Eolica</a:t>
          </a:r>
          <a:endParaRPr lang="en-US" dirty="0" smtClean="0"/>
        </a:p>
        <a:p>
          <a:r>
            <a:rPr lang="en-US" dirty="0" err="1" smtClean="0"/>
            <a:t>geotermal</a:t>
          </a:r>
          <a:endParaRPr lang="en-US" dirty="0"/>
        </a:p>
      </dgm:t>
    </dgm:pt>
    <dgm:pt modelId="{09F74352-FC29-4C3F-9EA0-DE19DB480519}" type="parTrans" cxnId="{24C01BAE-32CE-4F15-B7FE-2B5F3BAC668B}">
      <dgm:prSet/>
      <dgm:spPr/>
      <dgm:t>
        <a:bodyPr/>
        <a:lstStyle/>
        <a:p>
          <a:endParaRPr lang="en-US"/>
        </a:p>
      </dgm:t>
    </dgm:pt>
    <dgm:pt modelId="{F6876972-0247-4B16-AE0A-A3FCA610C5B6}" type="sibTrans" cxnId="{24C01BAE-32CE-4F15-B7FE-2B5F3BAC668B}">
      <dgm:prSet/>
      <dgm:spPr/>
      <dgm:t>
        <a:bodyPr/>
        <a:lstStyle/>
        <a:p>
          <a:endParaRPr lang="en-US"/>
        </a:p>
      </dgm:t>
    </dgm:pt>
    <dgm:pt modelId="{43A1D6F8-FDA3-4E0B-BA73-5BC36FC3F605}">
      <dgm:prSet phldrT="[Text]"/>
      <dgm:spPr/>
      <dgm:t>
        <a:bodyPr/>
        <a:lstStyle/>
        <a:p>
          <a:r>
            <a:rPr lang="en-US" dirty="0" smtClean="0"/>
            <a:t>No </a:t>
          </a:r>
          <a:r>
            <a:rPr lang="en-US" dirty="0" err="1" smtClean="0"/>
            <a:t>renovables</a:t>
          </a:r>
          <a:endParaRPr lang="en-US" dirty="0"/>
        </a:p>
      </dgm:t>
    </dgm:pt>
    <dgm:pt modelId="{1D950EC3-E5B5-4A38-9D94-5C24A217203A}" type="parTrans" cxnId="{8D404028-9B2F-4C22-A738-FF37DD890B4D}">
      <dgm:prSet/>
      <dgm:spPr/>
      <dgm:t>
        <a:bodyPr/>
        <a:lstStyle/>
        <a:p>
          <a:endParaRPr lang="en-US"/>
        </a:p>
      </dgm:t>
    </dgm:pt>
    <dgm:pt modelId="{C9D47F9E-6D39-4E95-A854-6CDBA5FD04DA}" type="sibTrans" cxnId="{8D404028-9B2F-4C22-A738-FF37DD890B4D}">
      <dgm:prSet/>
      <dgm:spPr/>
      <dgm:t>
        <a:bodyPr/>
        <a:lstStyle/>
        <a:p>
          <a:endParaRPr lang="en-US"/>
        </a:p>
      </dgm:t>
    </dgm:pt>
    <dgm:pt modelId="{AC6883ED-136B-4A9C-81D0-1E980466F554}">
      <dgm:prSet phldrT="[Text]"/>
      <dgm:spPr/>
      <dgm:t>
        <a:bodyPr/>
        <a:lstStyle/>
        <a:p>
          <a:r>
            <a:rPr lang="en-US" dirty="0" smtClean="0"/>
            <a:t>Carbon</a:t>
          </a:r>
        </a:p>
        <a:p>
          <a:r>
            <a:rPr lang="en-US" dirty="0" err="1" smtClean="0"/>
            <a:t>Uranio</a:t>
          </a:r>
          <a:endParaRPr lang="en-US" dirty="0" smtClean="0"/>
        </a:p>
        <a:p>
          <a:r>
            <a:rPr lang="en-US" dirty="0" err="1" smtClean="0"/>
            <a:t>Petroleo</a:t>
          </a:r>
          <a:endParaRPr lang="en-US" dirty="0" smtClean="0"/>
        </a:p>
        <a:p>
          <a:r>
            <a:rPr lang="en-US" dirty="0" smtClean="0"/>
            <a:t>Gas natural</a:t>
          </a:r>
          <a:endParaRPr lang="en-US" dirty="0"/>
        </a:p>
      </dgm:t>
    </dgm:pt>
    <dgm:pt modelId="{248BE3AC-2194-4F17-A689-1A55FD316FBC}" type="parTrans" cxnId="{634AA188-9DB1-4BF8-814A-2C6EED4CA560}">
      <dgm:prSet/>
      <dgm:spPr/>
      <dgm:t>
        <a:bodyPr/>
        <a:lstStyle/>
        <a:p>
          <a:endParaRPr lang="en-US"/>
        </a:p>
      </dgm:t>
    </dgm:pt>
    <dgm:pt modelId="{1241AF8B-B6C8-42BF-ABFB-EBCF2FA7286B}" type="sibTrans" cxnId="{634AA188-9DB1-4BF8-814A-2C6EED4CA560}">
      <dgm:prSet/>
      <dgm:spPr/>
      <dgm:t>
        <a:bodyPr/>
        <a:lstStyle/>
        <a:p>
          <a:endParaRPr lang="en-US"/>
        </a:p>
      </dgm:t>
    </dgm:pt>
    <dgm:pt modelId="{78275B49-3F96-48F0-BFF4-4B8F11B6B248}" type="pres">
      <dgm:prSet presAssocID="{8D72B275-94C6-4813-9A29-BD8902A925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C0A7196-93D8-4C53-B827-89B91D870ADB}" type="pres">
      <dgm:prSet presAssocID="{FFCC65D3-CD11-41CF-AB86-7E858F20FED8}" presName="root1" presStyleCnt="0"/>
      <dgm:spPr/>
    </dgm:pt>
    <dgm:pt modelId="{24A56838-8FB5-4EC2-9DA7-CC6AE39870F3}" type="pres">
      <dgm:prSet presAssocID="{FFCC65D3-CD11-41CF-AB86-7E858F20FED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6DA570-A8C7-4835-93BF-14E544D6CE64}" type="pres">
      <dgm:prSet presAssocID="{FFCC65D3-CD11-41CF-AB86-7E858F20FED8}" presName="level2hierChild" presStyleCnt="0"/>
      <dgm:spPr/>
    </dgm:pt>
    <dgm:pt modelId="{4EDED731-BEC3-4F56-8973-938F5E130158}" type="pres">
      <dgm:prSet presAssocID="{81526EF8-F9EB-485F-BDF2-AC6916760A32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BBB7984F-B988-4024-B912-56953B2E86D6}" type="pres">
      <dgm:prSet presAssocID="{81526EF8-F9EB-485F-BDF2-AC6916760A32}" presName="connTx" presStyleLbl="parChTrans1D2" presStyleIdx="0" presStyleCnt="2"/>
      <dgm:spPr/>
      <dgm:t>
        <a:bodyPr/>
        <a:lstStyle/>
        <a:p>
          <a:endParaRPr lang="es-MX"/>
        </a:p>
      </dgm:t>
    </dgm:pt>
    <dgm:pt modelId="{CBA0EE71-5062-4EF6-9D70-FD651B0555D6}" type="pres">
      <dgm:prSet presAssocID="{69897095-7C00-4CE5-A6D2-A69C1153BA0C}" presName="root2" presStyleCnt="0"/>
      <dgm:spPr/>
    </dgm:pt>
    <dgm:pt modelId="{65101E72-E9C0-4999-8D39-1AAA0E351B5C}" type="pres">
      <dgm:prSet presAssocID="{69897095-7C00-4CE5-A6D2-A69C1153BA0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3C851D0-D1AE-4050-A9AE-C8C777A72BA8}" type="pres">
      <dgm:prSet presAssocID="{69897095-7C00-4CE5-A6D2-A69C1153BA0C}" presName="level3hierChild" presStyleCnt="0"/>
      <dgm:spPr/>
    </dgm:pt>
    <dgm:pt modelId="{FF85A75D-AD34-40DF-B8C8-8D11B92D9E49}" type="pres">
      <dgm:prSet presAssocID="{FAFB045B-AEBA-4008-835E-78B87FF3FD14}" presName="conn2-1" presStyleLbl="parChTrans1D3" presStyleIdx="0" presStyleCnt="3"/>
      <dgm:spPr/>
      <dgm:t>
        <a:bodyPr/>
        <a:lstStyle/>
        <a:p>
          <a:endParaRPr lang="es-MX"/>
        </a:p>
      </dgm:t>
    </dgm:pt>
    <dgm:pt modelId="{268923E0-5B03-4C0D-9187-BB34026F6F84}" type="pres">
      <dgm:prSet presAssocID="{FAFB045B-AEBA-4008-835E-78B87FF3FD14}" presName="connTx" presStyleLbl="parChTrans1D3" presStyleIdx="0" presStyleCnt="3"/>
      <dgm:spPr/>
      <dgm:t>
        <a:bodyPr/>
        <a:lstStyle/>
        <a:p>
          <a:endParaRPr lang="es-MX"/>
        </a:p>
      </dgm:t>
    </dgm:pt>
    <dgm:pt modelId="{AC40FFCC-A13E-4D34-98F1-D5A90089A849}" type="pres">
      <dgm:prSet presAssocID="{BBF50B35-7C2B-4E06-B7D7-64AADEE950D4}" presName="root2" presStyleCnt="0"/>
      <dgm:spPr/>
    </dgm:pt>
    <dgm:pt modelId="{CD50FA4F-0771-40F2-B2AF-847D706FB6CA}" type="pres">
      <dgm:prSet presAssocID="{BBF50B35-7C2B-4E06-B7D7-64AADEE950D4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30F1A4-14DB-4A2A-A587-1072190363C7}" type="pres">
      <dgm:prSet presAssocID="{BBF50B35-7C2B-4E06-B7D7-64AADEE950D4}" presName="level3hierChild" presStyleCnt="0"/>
      <dgm:spPr/>
    </dgm:pt>
    <dgm:pt modelId="{67078B7A-2B31-467B-A6EB-9F687AC6445A}" type="pres">
      <dgm:prSet presAssocID="{09F74352-FC29-4C3F-9EA0-DE19DB480519}" presName="conn2-1" presStyleLbl="parChTrans1D3" presStyleIdx="1" presStyleCnt="3"/>
      <dgm:spPr/>
      <dgm:t>
        <a:bodyPr/>
        <a:lstStyle/>
        <a:p>
          <a:endParaRPr lang="es-MX"/>
        </a:p>
      </dgm:t>
    </dgm:pt>
    <dgm:pt modelId="{B4CEB693-042F-4D17-ADB5-BA00537207C9}" type="pres">
      <dgm:prSet presAssocID="{09F74352-FC29-4C3F-9EA0-DE19DB480519}" presName="connTx" presStyleLbl="parChTrans1D3" presStyleIdx="1" presStyleCnt="3"/>
      <dgm:spPr/>
      <dgm:t>
        <a:bodyPr/>
        <a:lstStyle/>
        <a:p>
          <a:endParaRPr lang="es-MX"/>
        </a:p>
      </dgm:t>
    </dgm:pt>
    <dgm:pt modelId="{018C9C3B-8160-4C1B-AA35-EAC5006FD94C}" type="pres">
      <dgm:prSet presAssocID="{D9E0EDFF-8A92-4F64-BA87-AE8BED81BE48}" presName="root2" presStyleCnt="0"/>
      <dgm:spPr/>
    </dgm:pt>
    <dgm:pt modelId="{9116CBD4-B8A6-409B-AC72-3EADD084D092}" type="pres">
      <dgm:prSet presAssocID="{D9E0EDFF-8A92-4F64-BA87-AE8BED81BE4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5D08CD-6B45-4FE2-9BF8-B50BEC95FB78}" type="pres">
      <dgm:prSet presAssocID="{D9E0EDFF-8A92-4F64-BA87-AE8BED81BE48}" presName="level3hierChild" presStyleCnt="0"/>
      <dgm:spPr/>
    </dgm:pt>
    <dgm:pt modelId="{E939B1A1-E79F-452F-B634-1C8477729685}" type="pres">
      <dgm:prSet presAssocID="{1D950EC3-E5B5-4A38-9D94-5C24A217203A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C1AD1CBA-2108-4E52-95C2-21DE468903B1}" type="pres">
      <dgm:prSet presAssocID="{1D950EC3-E5B5-4A38-9D94-5C24A217203A}" presName="connTx" presStyleLbl="parChTrans1D2" presStyleIdx="1" presStyleCnt="2"/>
      <dgm:spPr/>
      <dgm:t>
        <a:bodyPr/>
        <a:lstStyle/>
        <a:p>
          <a:endParaRPr lang="es-MX"/>
        </a:p>
      </dgm:t>
    </dgm:pt>
    <dgm:pt modelId="{99FC8FC7-823E-485D-8846-FD3D583A3DCB}" type="pres">
      <dgm:prSet presAssocID="{43A1D6F8-FDA3-4E0B-BA73-5BC36FC3F605}" presName="root2" presStyleCnt="0"/>
      <dgm:spPr/>
    </dgm:pt>
    <dgm:pt modelId="{DF0238FF-3B38-4F1B-81A7-31E895D9BEC0}" type="pres">
      <dgm:prSet presAssocID="{43A1D6F8-FDA3-4E0B-BA73-5BC36FC3F60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A934D8D-C3E4-4DBC-A1A3-38A68F54EFC5}" type="pres">
      <dgm:prSet presAssocID="{43A1D6F8-FDA3-4E0B-BA73-5BC36FC3F605}" presName="level3hierChild" presStyleCnt="0"/>
      <dgm:spPr/>
    </dgm:pt>
    <dgm:pt modelId="{B4E40348-62EB-4A45-8855-6948BE2841A9}" type="pres">
      <dgm:prSet presAssocID="{248BE3AC-2194-4F17-A689-1A55FD316FBC}" presName="conn2-1" presStyleLbl="parChTrans1D3" presStyleIdx="2" presStyleCnt="3"/>
      <dgm:spPr/>
      <dgm:t>
        <a:bodyPr/>
        <a:lstStyle/>
        <a:p>
          <a:endParaRPr lang="es-MX"/>
        </a:p>
      </dgm:t>
    </dgm:pt>
    <dgm:pt modelId="{352C8CB2-689F-4EDF-A114-1A3B03815613}" type="pres">
      <dgm:prSet presAssocID="{248BE3AC-2194-4F17-A689-1A55FD316FBC}" presName="connTx" presStyleLbl="parChTrans1D3" presStyleIdx="2" presStyleCnt="3"/>
      <dgm:spPr/>
      <dgm:t>
        <a:bodyPr/>
        <a:lstStyle/>
        <a:p>
          <a:endParaRPr lang="es-MX"/>
        </a:p>
      </dgm:t>
    </dgm:pt>
    <dgm:pt modelId="{F55C2781-A630-4674-96B5-03EE495E4CA2}" type="pres">
      <dgm:prSet presAssocID="{AC6883ED-136B-4A9C-81D0-1E980466F554}" presName="root2" presStyleCnt="0"/>
      <dgm:spPr/>
    </dgm:pt>
    <dgm:pt modelId="{CE5DF0FC-D42A-47A0-B7AA-98C7C46DF0F0}" type="pres">
      <dgm:prSet presAssocID="{AC6883ED-136B-4A9C-81D0-1E980466F554}" presName="LevelTwoTextNode" presStyleLbl="node3" presStyleIdx="2" presStyleCnt="3" custScaleY="1405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34C7FF2-015B-4102-9167-60D29D7673FF}" type="pres">
      <dgm:prSet presAssocID="{AC6883ED-136B-4A9C-81D0-1E980466F554}" presName="level3hierChild" presStyleCnt="0"/>
      <dgm:spPr/>
    </dgm:pt>
  </dgm:ptLst>
  <dgm:cxnLst>
    <dgm:cxn modelId="{0684F364-5271-4504-B54D-54BCAA491187}" type="presOf" srcId="{8D72B275-94C6-4813-9A29-BD8902A925C0}" destId="{78275B49-3F96-48F0-BFF4-4B8F11B6B248}" srcOrd="0" destOrd="0" presId="urn:microsoft.com/office/officeart/2005/8/layout/hierarchy2"/>
    <dgm:cxn modelId="{1FE3C46A-0785-4E43-940F-50EB381586B5}" srcId="{FFCC65D3-CD11-41CF-AB86-7E858F20FED8}" destId="{69897095-7C00-4CE5-A6D2-A69C1153BA0C}" srcOrd="0" destOrd="0" parTransId="{81526EF8-F9EB-485F-BDF2-AC6916760A32}" sibTransId="{75F5F0E9-0F5C-4159-90EA-AC5DB3E2D2B5}"/>
    <dgm:cxn modelId="{1B608877-7545-4303-979B-FEE36A481EB5}" type="presOf" srcId="{43A1D6F8-FDA3-4E0B-BA73-5BC36FC3F605}" destId="{DF0238FF-3B38-4F1B-81A7-31E895D9BEC0}" srcOrd="0" destOrd="0" presId="urn:microsoft.com/office/officeart/2005/8/layout/hierarchy2"/>
    <dgm:cxn modelId="{8D404028-9B2F-4C22-A738-FF37DD890B4D}" srcId="{FFCC65D3-CD11-41CF-AB86-7E858F20FED8}" destId="{43A1D6F8-FDA3-4E0B-BA73-5BC36FC3F605}" srcOrd="1" destOrd="0" parTransId="{1D950EC3-E5B5-4A38-9D94-5C24A217203A}" sibTransId="{C9D47F9E-6D39-4E95-A854-6CDBA5FD04DA}"/>
    <dgm:cxn modelId="{C9167293-6F9B-4E87-B7C9-41C1AEB62C7B}" type="presOf" srcId="{AC6883ED-136B-4A9C-81D0-1E980466F554}" destId="{CE5DF0FC-D42A-47A0-B7AA-98C7C46DF0F0}" srcOrd="0" destOrd="0" presId="urn:microsoft.com/office/officeart/2005/8/layout/hierarchy2"/>
    <dgm:cxn modelId="{5E74970C-2F1A-402C-876A-D1765E4E1D52}" type="presOf" srcId="{BBF50B35-7C2B-4E06-B7D7-64AADEE950D4}" destId="{CD50FA4F-0771-40F2-B2AF-847D706FB6CA}" srcOrd="0" destOrd="0" presId="urn:microsoft.com/office/officeart/2005/8/layout/hierarchy2"/>
    <dgm:cxn modelId="{24C01BAE-32CE-4F15-B7FE-2B5F3BAC668B}" srcId="{69897095-7C00-4CE5-A6D2-A69C1153BA0C}" destId="{D9E0EDFF-8A92-4F64-BA87-AE8BED81BE48}" srcOrd="1" destOrd="0" parTransId="{09F74352-FC29-4C3F-9EA0-DE19DB480519}" sibTransId="{F6876972-0247-4B16-AE0A-A3FCA610C5B6}"/>
    <dgm:cxn modelId="{237A8316-B668-4FDE-9547-27B37E3A65FA}" type="presOf" srcId="{69897095-7C00-4CE5-A6D2-A69C1153BA0C}" destId="{65101E72-E9C0-4999-8D39-1AAA0E351B5C}" srcOrd="0" destOrd="0" presId="urn:microsoft.com/office/officeart/2005/8/layout/hierarchy2"/>
    <dgm:cxn modelId="{634AA188-9DB1-4BF8-814A-2C6EED4CA560}" srcId="{43A1D6F8-FDA3-4E0B-BA73-5BC36FC3F605}" destId="{AC6883ED-136B-4A9C-81D0-1E980466F554}" srcOrd="0" destOrd="0" parTransId="{248BE3AC-2194-4F17-A689-1A55FD316FBC}" sibTransId="{1241AF8B-B6C8-42BF-ABFB-EBCF2FA7286B}"/>
    <dgm:cxn modelId="{60FA160A-CB5D-4B77-8360-C913E9F761A9}" type="presOf" srcId="{D9E0EDFF-8A92-4F64-BA87-AE8BED81BE48}" destId="{9116CBD4-B8A6-409B-AC72-3EADD084D092}" srcOrd="0" destOrd="0" presId="urn:microsoft.com/office/officeart/2005/8/layout/hierarchy2"/>
    <dgm:cxn modelId="{9A852C65-F781-491D-B9CB-F793F4149827}" type="presOf" srcId="{FAFB045B-AEBA-4008-835E-78B87FF3FD14}" destId="{268923E0-5B03-4C0D-9187-BB34026F6F84}" srcOrd="1" destOrd="0" presId="urn:microsoft.com/office/officeart/2005/8/layout/hierarchy2"/>
    <dgm:cxn modelId="{2239E7AE-4ED0-4754-80D7-B8CFC37A3801}" type="presOf" srcId="{09F74352-FC29-4C3F-9EA0-DE19DB480519}" destId="{67078B7A-2B31-467B-A6EB-9F687AC6445A}" srcOrd="0" destOrd="0" presId="urn:microsoft.com/office/officeart/2005/8/layout/hierarchy2"/>
    <dgm:cxn modelId="{DC50C675-3599-4D8E-89F5-78E1E6492385}" type="presOf" srcId="{FAFB045B-AEBA-4008-835E-78B87FF3FD14}" destId="{FF85A75D-AD34-40DF-B8C8-8D11B92D9E49}" srcOrd="0" destOrd="0" presId="urn:microsoft.com/office/officeart/2005/8/layout/hierarchy2"/>
    <dgm:cxn modelId="{EB296B99-AD21-4D28-B568-E105BFB216C7}" type="presOf" srcId="{81526EF8-F9EB-485F-BDF2-AC6916760A32}" destId="{4EDED731-BEC3-4F56-8973-938F5E130158}" srcOrd="0" destOrd="0" presId="urn:microsoft.com/office/officeart/2005/8/layout/hierarchy2"/>
    <dgm:cxn modelId="{A806A8F6-9DAB-4121-A323-2132D6E3D837}" srcId="{69897095-7C00-4CE5-A6D2-A69C1153BA0C}" destId="{BBF50B35-7C2B-4E06-B7D7-64AADEE950D4}" srcOrd="0" destOrd="0" parTransId="{FAFB045B-AEBA-4008-835E-78B87FF3FD14}" sibTransId="{7E4322AB-C93B-4A0C-BCA4-6DF71C380EFE}"/>
    <dgm:cxn modelId="{5B5626C1-2A04-4FCA-9ABC-087A91BFC1A2}" type="presOf" srcId="{FFCC65D3-CD11-41CF-AB86-7E858F20FED8}" destId="{24A56838-8FB5-4EC2-9DA7-CC6AE39870F3}" srcOrd="0" destOrd="0" presId="urn:microsoft.com/office/officeart/2005/8/layout/hierarchy2"/>
    <dgm:cxn modelId="{B3D54343-A1F3-4CA4-9141-E7E6D15323C5}" type="presOf" srcId="{09F74352-FC29-4C3F-9EA0-DE19DB480519}" destId="{B4CEB693-042F-4D17-ADB5-BA00537207C9}" srcOrd="1" destOrd="0" presId="urn:microsoft.com/office/officeart/2005/8/layout/hierarchy2"/>
    <dgm:cxn modelId="{189C2AE3-5917-4FFF-AA98-9D5387288A80}" srcId="{8D72B275-94C6-4813-9A29-BD8902A925C0}" destId="{FFCC65D3-CD11-41CF-AB86-7E858F20FED8}" srcOrd="0" destOrd="0" parTransId="{A5E0044C-EA02-4239-A24F-E29435500B48}" sibTransId="{6D04BA92-DB08-41AA-A719-12FF2FF98985}"/>
    <dgm:cxn modelId="{6A1EDD98-5EA4-4ED6-BF32-0F11D8917284}" type="presOf" srcId="{81526EF8-F9EB-485F-BDF2-AC6916760A32}" destId="{BBB7984F-B988-4024-B912-56953B2E86D6}" srcOrd="1" destOrd="0" presId="urn:microsoft.com/office/officeart/2005/8/layout/hierarchy2"/>
    <dgm:cxn modelId="{4EA29AD7-2727-414D-B4D2-638234A16B76}" type="presOf" srcId="{248BE3AC-2194-4F17-A689-1A55FD316FBC}" destId="{352C8CB2-689F-4EDF-A114-1A3B03815613}" srcOrd="1" destOrd="0" presId="urn:microsoft.com/office/officeart/2005/8/layout/hierarchy2"/>
    <dgm:cxn modelId="{3AF91791-6B31-4BB9-9BA4-DFE6B638E9F9}" type="presOf" srcId="{1D950EC3-E5B5-4A38-9D94-5C24A217203A}" destId="{E939B1A1-E79F-452F-B634-1C8477729685}" srcOrd="0" destOrd="0" presId="urn:microsoft.com/office/officeart/2005/8/layout/hierarchy2"/>
    <dgm:cxn modelId="{01EB6312-CE9B-4D78-909D-1A2E905C06DF}" type="presOf" srcId="{248BE3AC-2194-4F17-A689-1A55FD316FBC}" destId="{B4E40348-62EB-4A45-8855-6948BE2841A9}" srcOrd="0" destOrd="0" presId="urn:microsoft.com/office/officeart/2005/8/layout/hierarchy2"/>
    <dgm:cxn modelId="{E7267846-DE98-4E0A-A1CA-EC7A0F0682EF}" type="presOf" srcId="{1D950EC3-E5B5-4A38-9D94-5C24A217203A}" destId="{C1AD1CBA-2108-4E52-95C2-21DE468903B1}" srcOrd="1" destOrd="0" presId="urn:microsoft.com/office/officeart/2005/8/layout/hierarchy2"/>
    <dgm:cxn modelId="{123158A8-7F89-4C9D-BC62-082535BC3AEF}" type="presParOf" srcId="{78275B49-3F96-48F0-BFF4-4B8F11B6B248}" destId="{DC0A7196-93D8-4C53-B827-89B91D870ADB}" srcOrd="0" destOrd="0" presId="urn:microsoft.com/office/officeart/2005/8/layout/hierarchy2"/>
    <dgm:cxn modelId="{4EC26F81-8F28-480B-8266-B2DA6D993E04}" type="presParOf" srcId="{DC0A7196-93D8-4C53-B827-89B91D870ADB}" destId="{24A56838-8FB5-4EC2-9DA7-CC6AE39870F3}" srcOrd="0" destOrd="0" presId="urn:microsoft.com/office/officeart/2005/8/layout/hierarchy2"/>
    <dgm:cxn modelId="{25E49264-AAC5-49D2-85C1-E9FFDE3E7DC7}" type="presParOf" srcId="{DC0A7196-93D8-4C53-B827-89B91D870ADB}" destId="{0F6DA570-A8C7-4835-93BF-14E544D6CE64}" srcOrd="1" destOrd="0" presId="urn:microsoft.com/office/officeart/2005/8/layout/hierarchy2"/>
    <dgm:cxn modelId="{21FDE443-F3DE-4D5D-BC5E-790C75AD86EA}" type="presParOf" srcId="{0F6DA570-A8C7-4835-93BF-14E544D6CE64}" destId="{4EDED731-BEC3-4F56-8973-938F5E130158}" srcOrd="0" destOrd="0" presId="urn:microsoft.com/office/officeart/2005/8/layout/hierarchy2"/>
    <dgm:cxn modelId="{4FD54E2C-4767-4D84-BB03-40BFDD737F57}" type="presParOf" srcId="{4EDED731-BEC3-4F56-8973-938F5E130158}" destId="{BBB7984F-B988-4024-B912-56953B2E86D6}" srcOrd="0" destOrd="0" presId="urn:microsoft.com/office/officeart/2005/8/layout/hierarchy2"/>
    <dgm:cxn modelId="{20A727E0-966F-4AD4-89CD-513349BD83A7}" type="presParOf" srcId="{0F6DA570-A8C7-4835-93BF-14E544D6CE64}" destId="{CBA0EE71-5062-4EF6-9D70-FD651B0555D6}" srcOrd="1" destOrd="0" presId="urn:microsoft.com/office/officeart/2005/8/layout/hierarchy2"/>
    <dgm:cxn modelId="{DAF9DE8F-522A-4B90-8895-7408A0156450}" type="presParOf" srcId="{CBA0EE71-5062-4EF6-9D70-FD651B0555D6}" destId="{65101E72-E9C0-4999-8D39-1AAA0E351B5C}" srcOrd="0" destOrd="0" presId="urn:microsoft.com/office/officeart/2005/8/layout/hierarchy2"/>
    <dgm:cxn modelId="{BACC332E-DC4C-4E52-951A-A11419377FD7}" type="presParOf" srcId="{CBA0EE71-5062-4EF6-9D70-FD651B0555D6}" destId="{13C851D0-D1AE-4050-A9AE-C8C777A72BA8}" srcOrd="1" destOrd="0" presId="urn:microsoft.com/office/officeart/2005/8/layout/hierarchy2"/>
    <dgm:cxn modelId="{BE0EB417-9113-445D-85C7-5DF366A46208}" type="presParOf" srcId="{13C851D0-D1AE-4050-A9AE-C8C777A72BA8}" destId="{FF85A75D-AD34-40DF-B8C8-8D11B92D9E49}" srcOrd="0" destOrd="0" presId="urn:microsoft.com/office/officeart/2005/8/layout/hierarchy2"/>
    <dgm:cxn modelId="{2D4774DB-975D-44F8-A992-249E1BE28B90}" type="presParOf" srcId="{FF85A75D-AD34-40DF-B8C8-8D11B92D9E49}" destId="{268923E0-5B03-4C0D-9187-BB34026F6F84}" srcOrd="0" destOrd="0" presId="urn:microsoft.com/office/officeart/2005/8/layout/hierarchy2"/>
    <dgm:cxn modelId="{D12664C6-F804-43FF-8E31-CEE7FF07B9C0}" type="presParOf" srcId="{13C851D0-D1AE-4050-A9AE-C8C777A72BA8}" destId="{AC40FFCC-A13E-4D34-98F1-D5A90089A849}" srcOrd="1" destOrd="0" presId="urn:microsoft.com/office/officeart/2005/8/layout/hierarchy2"/>
    <dgm:cxn modelId="{E3B917C5-0F2C-4DC1-BA3F-602DF8B5E2C8}" type="presParOf" srcId="{AC40FFCC-A13E-4D34-98F1-D5A90089A849}" destId="{CD50FA4F-0771-40F2-B2AF-847D706FB6CA}" srcOrd="0" destOrd="0" presId="urn:microsoft.com/office/officeart/2005/8/layout/hierarchy2"/>
    <dgm:cxn modelId="{9DE6B6B7-3D5B-4B1B-95AA-607F8503507F}" type="presParOf" srcId="{AC40FFCC-A13E-4D34-98F1-D5A90089A849}" destId="{2C30F1A4-14DB-4A2A-A587-1072190363C7}" srcOrd="1" destOrd="0" presId="urn:microsoft.com/office/officeart/2005/8/layout/hierarchy2"/>
    <dgm:cxn modelId="{77F74BEE-4142-4DA6-AA8A-53E4191C8B60}" type="presParOf" srcId="{13C851D0-D1AE-4050-A9AE-C8C777A72BA8}" destId="{67078B7A-2B31-467B-A6EB-9F687AC6445A}" srcOrd="2" destOrd="0" presId="urn:microsoft.com/office/officeart/2005/8/layout/hierarchy2"/>
    <dgm:cxn modelId="{F4853421-DE51-470D-8D1E-6C618C099DDB}" type="presParOf" srcId="{67078B7A-2B31-467B-A6EB-9F687AC6445A}" destId="{B4CEB693-042F-4D17-ADB5-BA00537207C9}" srcOrd="0" destOrd="0" presId="urn:microsoft.com/office/officeart/2005/8/layout/hierarchy2"/>
    <dgm:cxn modelId="{89AF5756-1478-4B01-960C-2AC4F8C15BEE}" type="presParOf" srcId="{13C851D0-D1AE-4050-A9AE-C8C777A72BA8}" destId="{018C9C3B-8160-4C1B-AA35-EAC5006FD94C}" srcOrd="3" destOrd="0" presId="urn:microsoft.com/office/officeart/2005/8/layout/hierarchy2"/>
    <dgm:cxn modelId="{CE4F50EB-D537-4AFB-9057-49848D5E028C}" type="presParOf" srcId="{018C9C3B-8160-4C1B-AA35-EAC5006FD94C}" destId="{9116CBD4-B8A6-409B-AC72-3EADD084D092}" srcOrd="0" destOrd="0" presId="urn:microsoft.com/office/officeart/2005/8/layout/hierarchy2"/>
    <dgm:cxn modelId="{ABC1D26B-EC10-470B-A80E-2F4453ECAB4B}" type="presParOf" srcId="{018C9C3B-8160-4C1B-AA35-EAC5006FD94C}" destId="{2E5D08CD-6B45-4FE2-9BF8-B50BEC95FB78}" srcOrd="1" destOrd="0" presId="urn:microsoft.com/office/officeart/2005/8/layout/hierarchy2"/>
    <dgm:cxn modelId="{CED66817-12BE-43C9-962E-8D2DA96A55F7}" type="presParOf" srcId="{0F6DA570-A8C7-4835-93BF-14E544D6CE64}" destId="{E939B1A1-E79F-452F-B634-1C8477729685}" srcOrd="2" destOrd="0" presId="urn:microsoft.com/office/officeart/2005/8/layout/hierarchy2"/>
    <dgm:cxn modelId="{CA29BE78-7067-44B5-A527-7B1A230ECA49}" type="presParOf" srcId="{E939B1A1-E79F-452F-B634-1C8477729685}" destId="{C1AD1CBA-2108-4E52-95C2-21DE468903B1}" srcOrd="0" destOrd="0" presId="urn:microsoft.com/office/officeart/2005/8/layout/hierarchy2"/>
    <dgm:cxn modelId="{BA7DE190-39E3-41F2-B0F5-684017456454}" type="presParOf" srcId="{0F6DA570-A8C7-4835-93BF-14E544D6CE64}" destId="{99FC8FC7-823E-485D-8846-FD3D583A3DCB}" srcOrd="3" destOrd="0" presId="urn:microsoft.com/office/officeart/2005/8/layout/hierarchy2"/>
    <dgm:cxn modelId="{24E266EC-F054-402F-B19E-295E39C9209F}" type="presParOf" srcId="{99FC8FC7-823E-485D-8846-FD3D583A3DCB}" destId="{DF0238FF-3B38-4F1B-81A7-31E895D9BEC0}" srcOrd="0" destOrd="0" presId="urn:microsoft.com/office/officeart/2005/8/layout/hierarchy2"/>
    <dgm:cxn modelId="{B09CA3C8-E7A3-4E3C-87F2-1A39A10B7CFC}" type="presParOf" srcId="{99FC8FC7-823E-485D-8846-FD3D583A3DCB}" destId="{1A934D8D-C3E4-4DBC-A1A3-38A68F54EFC5}" srcOrd="1" destOrd="0" presId="urn:microsoft.com/office/officeart/2005/8/layout/hierarchy2"/>
    <dgm:cxn modelId="{42C5503F-4EA8-4A0C-B4E4-39BCA4363AF7}" type="presParOf" srcId="{1A934D8D-C3E4-4DBC-A1A3-38A68F54EFC5}" destId="{B4E40348-62EB-4A45-8855-6948BE2841A9}" srcOrd="0" destOrd="0" presId="urn:microsoft.com/office/officeart/2005/8/layout/hierarchy2"/>
    <dgm:cxn modelId="{7D0D500B-A450-468F-A4F6-079A169883BC}" type="presParOf" srcId="{B4E40348-62EB-4A45-8855-6948BE2841A9}" destId="{352C8CB2-689F-4EDF-A114-1A3B03815613}" srcOrd="0" destOrd="0" presId="urn:microsoft.com/office/officeart/2005/8/layout/hierarchy2"/>
    <dgm:cxn modelId="{5431C91A-8539-4EEF-84F7-32042B635B88}" type="presParOf" srcId="{1A934D8D-C3E4-4DBC-A1A3-38A68F54EFC5}" destId="{F55C2781-A630-4674-96B5-03EE495E4CA2}" srcOrd="1" destOrd="0" presId="urn:microsoft.com/office/officeart/2005/8/layout/hierarchy2"/>
    <dgm:cxn modelId="{70E7DCC1-DD6D-46FC-A634-56CB8C57911E}" type="presParOf" srcId="{F55C2781-A630-4674-96B5-03EE495E4CA2}" destId="{CE5DF0FC-D42A-47A0-B7AA-98C7C46DF0F0}" srcOrd="0" destOrd="0" presId="urn:microsoft.com/office/officeart/2005/8/layout/hierarchy2"/>
    <dgm:cxn modelId="{8060AAE7-BB59-449B-92B2-AEB7FF0CFD44}" type="presParOf" srcId="{F55C2781-A630-4674-96B5-03EE495E4CA2}" destId="{D34C7FF2-015B-4102-9167-60D29D7673F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56838-8FB5-4EC2-9DA7-CC6AE39870F3}">
      <dsp:nvSpPr>
        <dsp:cNvPr id="0" name=""/>
        <dsp:cNvSpPr/>
      </dsp:nvSpPr>
      <dsp:spPr>
        <a:xfrm>
          <a:off x="982" y="1697722"/>
          <a:ext cx="1563588" cy="78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Recursos</a:t>
          </a:r>
          <a:endParaRPr lang="en-US" sz="1300" kern="1200" dirty="0"/>
        </a:p>
      </dsp:txBody>
      <dsp:txXfrm>
        <a:off x="23880" y="1720620"/>
        <a:ext cx="1517792" cy="735998"/>
      </dsp:txXfrm>
    </dsp:sp>
    <dsp:sp modelId="{4EDED731-BEC3-4F56-8973-938F5E130158}">
      <dsp:nvSpPr>
        <dsp:cNvPr id="0" name=""/>
        <dsp:cNvSpPr/>
      </dsp:nvSpPr>
      <dsp:spPr>
        <a:xfrm rot="18581544">
          <a:off x="1387646" y="1693741"/>
          <a:ext cx="979284" cy="36210"/>
        </a:xfrm>
        <a:custGeom>
          <a:avLst/>
          <a:gdLst/>
          <a:ahLst/>
          <a:cxnLst/>
          <a:rect l="0" t="0" r="0" b="0"/>
          <a:pathLst>
            <a:path>
              <a:moveTo>
                <a:pt x="0" y="18105"/>
              </a:moveTo>
              <a:lnTo>
                <a:pt x="979284" y="181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52806" y="1687365"/>
        <a:ext cx="48964" cy="48964"/>
      </dsp:txXfrm>
    </dsp:sp>
    <dsp:sp modelId="{65101E72-E9C0-4999-8D39-1AAA0E351B5C}">
      <dsp:nvSpPr>
        <dsp:cNvPr id="0" name=""/>
        <dsp:cNvSpPr/>
      </dsp:nvSpPr>
      <dsp:spPr>
        <a:xfrm>
          <a:off x="2190005" y="944178"/>
          <a:ext cx="1563588" cy="78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renovables</a:t>
          </a:r>
          <a:endParaRPr lang="en-US" sz="1300" kern="1200" dirty="0"/>
        </a:p>
      </dsp:txBody>
      <dsp:txXfrm>
        <a:off x="2212903" y="967076"/>
        <a:ext cx="1517792" cy="735998"/>
      </dsp:txXfrm>
    </dsp:sp>
    <dsp:sp modelId="{FF85A75D-AD34-40DF-B8C8-8D11B92D9E49}">
      <dsp:nvSpPr>
        <dsp:cNvPr id="0" name=""/>
        <dsp:cNvSpPr/>
      </dsp:nvSpPr>
      <dsp:spPr>
        <a:xfrm rot="19457599">
          <a:off x="3681198" y="1092203"/>
          <a:ext cx="770225" cy="36210"/>
        </a:xfrm>
        <a:custGeom>
          <a:avLst/>
          <a:gdLst/>
          <a:ahLst/>
          <a:cxnLst/>
          <a:rect l="0" t="0" r="0" b="0"/>
          <a:pathLst>
            <a:path>
              <a:moveTo>
                <a:pt x="0" y="18105"/>
              </a:moveTo>
              <a:lnTo>
                <a:pt x="770225" y="181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47056" y="1091053"/>
        <a:ext cx="38511" cy="38511"/>
      </dsp:txXfrm>
    </dsp:sp>
    <dsp:sp modelId="{CD50FA4F-0771-40F2-B2AF-847D706FB6CA}">
      <dsp:nvSpPr>
        <dsp:cNvPr id="0" name=""/>
        <dsp:cNvSpPr/>
      </dsp:nvSpPr>
      <dsp:spPr>
        <a:xfrm>
          <a:off x="4379029" y="494646"/>
          <a:ext cx="1563588" cy="78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Suelo</a:t>
          </a: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marinos</a:t>
          </a:r>
          <a:endParaRPr lang="en-US" sz="1300" kern="1200" dirty="0"/>
        </a:p>
      </dsp:txBody>
      <dsp:txXfrm>
        <a:off x="4401927" y="517544"/>
        <a:ext cx="1517792" cy="735998"/>
      </dsp:txXfrm>
    </dsp:sp>
    <dsp:sp modelId="{67078B7A-2B31-467B-A6EB-9F687AC6445A}">
      <dsp:nvSpPr>
        <dsp:cNvPr id="0" name=""/>
        <dsp:cNvSpPr/>
      </dsp:nvSpPr>
      <dsp:spPr>
        <a:xfrm rot="2142401">
          <a:off x="3681198" y="1541735"/>
          <a:ext cx="770225" cy="36210"/>
        </a:xfrm>
        <a:custGeom>
          <a:avLst/>
          <a:gdLst/>
          <a:ahLst/>
          <a:cxnLst/>
          <a:rect l="0" t="0" r="0" b="0"/>
          <a:pathLst>
            <a:path>
              <a:moveTo>
                <a:pt x="0" y="18105"/>
              </a:moveTo>
              <a:lnTo>
                <a:pt x="770225" y="181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47056" y="1540585"/>
        <a:ext cx="38511" cy="38511"/>
      </dsp:txXfrm>
    </dsp:sp>
    <dsp:sp modelId="{9116CBD4-B8A6-409B-AC72-3EADD084D092}">
      <dsp:nvSpPr>
        <dsp:cNvPr id="0" name=""/>
        <dsp:cNvSpPr/>
      </dsp:nvSpPr>
      <dsp:spPr>
        <a:xfrm>
          <a:off x="4379029" y="1393709"/>
          <a:ext cx="1563588" cy="78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Eolica</a:t>
          </a: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geotermal</a:t>
          </a:r>
          <a:endParaRPr lang="en-US" sz="1300" kern="1200" dirty="0"/>
        </a:p>
      </dsp:txBody>
      <dsp:txXfrm>
        <a:off x="4401927" y="1416607"/>
        <a:ext cx="1517792" cy="735998"/>
      </dsp:txXfrm>
    </dsp:sp>
    <dsp:sp modelId="{E939B1A1-E79F-452F-B634-1C8477729685}">
      <dsp:nvSpPr>
        <dsp:cNvPr id="0" name=""/>
        <dsp:cNvSpPr/>
      </dsp:nvSpPr>
      <dsp:spPr>
        <a:xfrm rot="3018456">
          <a:off x="1387646" y="2447285"/>
          <a:ext cx="979284" cy="36210"/>
        </a:xfrm>
        <a:custGeom>
          <a:avLst/>
          <a:gdLst/>
          <a:ahLst/>
          <a:cxnLst/>
          <a:rect l="0" t="0" r="0" b="0"/>
          <a:pathLst>
            <a:path>
              <a:moveTo>
                <a:pt x="0" y="18105"/>
              </a:moveTo>
              <a:lnTo>
                <a:pt x="979284" y="181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52806" y="2440909"/>
        <a:ext cx="48964" cy="48964"/>
      </dsp:txXfrm>
    </dsp:sp>
    <dsp:sp modelId="{DF0238FF-3B38-4F1B-81A7-31E895D9BEC0}">
      <dsp:nvSpPr>
        <dsp:cNvPr id="0" name=""/>
        <dsp:cNvSpPr/>
      </dsp:nvSpPr>
      <dsp:spPr>
        <a:xfrm>
          <a:off x="2190005" y="2451266"/>
          <a:ext cx="1563588" cy="7817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No </a:t>
          </a:r>
          <a:r>
            <a:rPr lang="en-US" sz="1300" kern="1200" dirty="0" err="1" smtClean="0"/>
            <a:t>renovables</a:t>
          </a:r>
          <a:endParaRPr lang="en-US" sz="1300" kern="1200" dirty="0"/>
        </a:p>
      </dsp:txBody>
      <dsp:txXfrm>
        <a:off x="2212903" y="2474164"/>
        <a:ext cx="1517792" cy="735998"/>
      </dsp:txXfrm>
    </dsp:sp>
    <dsp:sp modelId="{B4E40348-62EB-4A45-8855-6948BE2841A9}">
      <dsp:nvSpPr>
        <dsp:cNvPr id="0" name=""/>
        <dsp:cNvSpPr/>
      </dsp:nvSpPr>
      <dsp:spPr>
        <a:xfrm>
          <a:off x="3753594" y="2824057"/>
          <a:ext cx="625435" cy="36210"/>
        </a:xfrm>
        <a:custGeom>
          <a:avLst/>
          <a:gdLst/>
          <a:ahLst/>
          <a:cxnLst/>
          <a:rect l="0" t="0" r="0" b="0"/>
          <a:pathLst>
            <a:path>
              <a:moveTo>
                <a:pt x="0" y="18105"/>
              </a:moveTo>
              <a:lnTo>
                <a:pt x="625435" y="181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50675" y="2826527"/>
        <a:ext cx="31271" cy="31271"/>
      </dsp:txXfrm>
    </dsp:sp>
    <dsp:sp modelId="{CE5DF0FC-D42A-47A0-B7AA-98C7C46DF0F0}">
      <dsp:nvSpPr>
        <dsp:cNvPr id="0" name=""/>
        <dsp:cNvSpPr/>
      </dsp:nvSpPr>
      <dsp:spPr>
        <a:xfrm>
          <a:off x="4379029" y="2292773"/>
          <a:ext cx="1563588" cy="109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Carbon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Uranio</a:t>
          </a: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Petroleo</a:t>
          </a: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Gas natural</a:t>
          </a:r>
          <a:endParaRPr lang="en-US" sz="1300" kern="1200" dirty="0"/>
        </a:p>
      </dsp:txBody>
      <dsp:txXfrm>
        <a:off x="4411211" y="2324955"/>
        <a:ext cx="1499224" cy="1034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4D3C1-B2E9-431F-B5EE-691121D26E5C}" type="datetimeFigureOut">
              <a:rPr lang="es-MX" smtClean="0"/>
              <a:t>18/08/2014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A6E7-8BC2-4CAD-A00D-D490C2DBB2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565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67137-9BDB-40D0-A2D7-6179C5B8DB74}" type="datetimeFigureOut">
              <a:rPr lang="es-MX" smtClean="0"/>
              <a:t>18/08/2014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C1808-B69F-4878-8A1A-2E8B31ACBA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666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0C1808-B69F-4878-8A1A-2E8B31ACBAF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51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79"/>
          <p:cNvGrpSpPr/>
          <p:nvPr/>
        </p:nvGrpSpPr>
        <p:grpSpPr>
          <a:xfrm>
            <a:off x="796323" y="4190170"/>
            <a:ext cx="836744" cy="637309"/>
            <a:chOff x="796323" y="4190170"/>
            <a:chExt cx="836744" cy="637309"/>
          </a:xfrm>
        </p:grpSpPr>
        <p:sp>
          <p:nvSpPr>
            <p:cNvPr id="1439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0" name="Freeform 1439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3" y="4350690"/>
              <a:ext cx="207881" cy="211093"/>
              <a:chOff x="5902325" y="2266950"/>
              <a:chExt cx="820738" cy="833438"/>
            </a:xfrm>
            <a:noFill/>
          </p:grpSpPr>
          <p:sp>
            <p:nvSpPr>
              <p:cNvPr id="153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4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7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53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4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781" name="Rectangle 178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780" name="Picture 1779" descr="vines15.png"/>
          <p:cNvPicPr>
            <a:picLocks noChangeAspect="1"/>
          </p:cNvPicPr>
          <p:nvPr/>
        </p:nvPicPr>
        <p:blipFill>
          <a:blip r:embed="rId2" cstate="print"/>
          <a:srcRect l="27271" t="11030" r="13284" b="37244"/>
          <a:stretch>
            <a:fillRect/>
          </a:stretch>
        </p:blipFill>
        <p:spPr>
          <a:xfrm>
            <a:off x="0" y="1143000"/>
            <a:ext cx="7899300" cy="56526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5181600" cy="2362200"/>
          </a:xfrm>
        </p:spPr>
        <p:txBody>
          <a:bodyPr>
            <a:norm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3733800"/>
            <a:ext cx="3124200" cy="160020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000" y="5486400"/>
            <a:ext cx="3124200" cy="3651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200" kern="1200" spc="1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26C357A3-F061-4A25-99F9-48456BB40526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528734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  <p:grpSp>
        <p:nvGrpSpPr>
          <p:cNvPr id="10" name="Group 1581"/>
          <p:cNvGrpSpPr/>
          <p:nvPr/>
        </p:nvGrpSpPr>
        <p:grpSpPr>
          <a:xfrm>
            <a:off x="6251867" y="408666"/>
            <a:ext cx="2490637" cy="2266611"/>
            <a:chOff x="6251867" y="408666"/>
            <a:chExt cx="2490637" cy="2266611"/>
          </a:xfrm>
        </p:grpSpPr>
        <p:sp>
          <p:nvSpPr>
            <p:cNvPr id="295" name="AutoShape 3"/>
            <p:cNvSpPr>
              <a:spLocks noChangeAspect="1" noChangeArrowheads="1" noTextEdit="1"/>
            </p:cNvSpPr>
            <p:nvPr/>
          </p:nvSpPr>
          <p:spPr bwMode="auto">
            <a:xfrm rot="1639090">
              <a:off x="6273861" y="640642"/>
              <a:ext cx="2350566" cy="173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300"/>
            <p:cNvSpPr>
              <a:spLocks noEditPoints="1"/>
            </p:cNvSpPr>
            <p:nvPr/>
          </p:nvSpPr>
          <p:spPr bwMode="auto">
            <a:xfrm rot="1639090">
              <a:off x="6251867" y="621277"/>
              <a:ext cx="2372225" cy="180681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 rot="1639090">
              <a:off x="6605738" y="418485"/>
              <a:ext cx="680547" cy="927914"/>
            </a:xfrm>
            <a:custGeom>
              <a:avLst/>
              <a:gdLst/>
              <a:ahLst/>
              <a:cxnLst>
                <a:cxn ang="0">
                  <a:pos x="220" y="342"/>
                </a:cxn>
                <a:cxn ang="0">
                  <a:pos x="206" y="323"/>
                </a:cxn>
                <a:cxn ang="0">
                  <a:pos x="182" y="307"/>
                </a:cxn>
                <a:cxn ang="0">
                  <a:pos x="172" y="268"/>
                </a:cxn>
                <a:cxn ang="0">
                  <a:pos x="221" y="182"/>
                </a:cxn>
                <a:cxn ang="0">
                  <a:pos x="223" y="137"/>
                </a:cxn>
                <a:cxn ang="0">
                  <a:pos x="169" y="122"/>
                </a:cxn>
                <a:cxn ang="0">
                  <a:pos x="48" y="124"/>
                </a:cxn>
                <a:cxn ang="0">
                  <a:pos x="5" y="37"/>
                </a:cxn>
                <a:cxn ang="0">
                  <a:pos x="29" y="5"/>
                </a:cxn>
                <a:cxn ang="0">
                  <a:pos x="59" y="6"/>
                </a:cxn>
                <a:cxn ang="0">
                  <a:pos x="79" y="22"/>
                </a:cxn>
                <a:cxn ang="0">
                  <a:pos x="58" y="11"/>
                </a:cxn>
                <a:cxn ang="0">
                  <a:pos x="15" y="39"/>
                </a:cxn>
                <a:cxn ang="0">
                  <a:pos x="51" y="113"/>
                </a:cxn>
                <a:cxn ang="0">
                  <a:pos x="169" y="109"/>
                </a:cxn>
                <a:cxn ang="0">
                  <a:pos x="232" y="127"/>
                </a:cxn>
                <a:cxn ang="0">
                  <a:pos x="232" y="188"/>
                </a:cxn>
                <a:cxn ang="0">
                  <a:pos x="181" y="271"/>
                </a:cxn>
                <a:cxn ang="0">
                  <a:pos x="209" y="320"/>
                </a:cxn>
                <a:cxn ang="0">
                  <a:pos x="220" y="342"/>
                </a:cxn>
              </a:cxnLst>
              <a:rect l="0" t="0" r="r" b="b"/>
              <a:pathLst>
                <a:path w="252" h="343">
                  <a:moveTo>
                    <a:pt x="220" y="342"/>
                  </a:moveTo>
                  <a:cubicBezTo>
                    <a:pt x="218" y="343"/>
                    <a:pt x="217" y="334"/>
                    <a:pt x="206" y="323"/>
                  </a:cubicBezTo>
                  <a:cubicBezTo>
                    <a:pt x="200" y="318"/>
                    <a:pt x="192" y="314"/>
                    <a:pt x="182" y="307"/>
                  </a:cubicBezTo>
                  <a:cubicBezTo>
                    <a:pt x="172" y="299"/>
                    <a:pt x="168" y="283"/>
                    <a:pt x="172" y="268"/>
                  </a:cubicBezTo>
                  <a:cubicBezTo>
                    <a:pt x="179" y="239"/>
                    <a:pt x="203" y="213"/>
                    <a:pt x="221" y="182"/>
                  </a:cubicBezTo>
                  <a:cubicBezTo>
                    <a:pt x="230" y="167"/>
                    <a:pt x="236" y="148"/>
                    <a:pt x="223" y="137"/>
                  </a:cubicBezTo>
                  <a:cubicBezTo>
                    <a:pt x="210" y="124"/>
                    <a:pt x="190" y="121"/>
                    <a:pt x="169" y="122"/>
                  </a:cubicBezTo>
                  <a:cubicBezTo>
                    <a:pt x="128" y="124"/>
                    <a:pt x="87" y="136"/>
                    <a:pt x="48" y="124"/>
                  </a:cubicBezTo>
                  <a:cubicBezTo>
                    <a:pt x="5" y="111"/>
                    <a:pt x="0" y="64"/>
                    <a:pt x="5" y="37"/>
                  </a:cubicBezTo>
                  <a:cubicBezTo>
                    <a:pt x="9" y="23"/>
                    <a:pt x="18" y="10"/>
                    <a:pt x="29" y="5"/>
                  </a:cubicBezTo>
                  <a:cubicBezTo>
                    <a:pt x="41" y="0"/>
                    <a:pt x="52" y="3"/>
                    <a:pt x="59" y="6"/>
                  </a:cubicBezTo>
                  <a:cubicBezTo>
                    <a:pt x="74" y="14"/>
                    <a:pt x="79" y="22"/>
                    <a:pt x="79" y="22"/>
                  </a:cubicBezTo>
                  <a:cubicBezTo>
                    <a:pt x="78" y="23"/>
                    <a:pt x="72" y="17"/>
                    <a:pt x="58" y="11"/>
                  </a:cubicBezTo>
                  <a:cubicBezTo>
                    <a:pt x="44" y="4"/>
                    <a:pt x="18" y="11"/>
                    <a:pt x="15" y="39"/>
                  </a:cubicBezTo>
                  <a:cubicBezTo>
                    <a:pt x="10" y="63"/>
                    <a:pt x="17" y="103"/>
                    <a:pt x="51" y="113"/>
                  </a:cubicBezTo>
                  <a:cubicBezTo>
                    <a:pt x="85" y="123"/>
                    <a:pt x="126" y="112"/>
                    <a:pt x="169" y="109"/>
                  </a:cubicBezTo>
                  <a:cubicBezTo>
                    <a:pt x="190" y="107"/>
                    <a:pt x="216" y="111"/>
                    <a:pt x="232" y="127"/>
                  </a:cubicBezTo>
                  <a:cubicBezTo>
                    <a:pt x="252" y="146"/>
                    <a:pt x="241" y="174"/>
                    <a:pt x="232" y="188"/>
                  </a:cubicBezTo>
                  <a:cubicBezTo>
                    <a:pt x="212" y="221"/>
                    <a:pt x="188" y="245"/>
                    <a:pt x="181" y="271"/>
                  </a:cubicBezTo>
                  <a:cubicBezTo>
                    <a:pt x="171" y="299"/>
                    <a:pt x="199" y="308"/>
                    <a:pt x="209" y="320"/>
                  </a:cubicBezTo>
                  <a:cubicBezTo>
                    <a:pt x="220" y="332"/>
                    <a:pt x="220" y="343"/>
                    <a:pt x="220" y="34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 rot="1639090">
              <a:off x="6877476" y="1182164"/>
              <a:ext cx="353383" cy="941594"/>
            </a:xfrm>
            <a:custGeom>
              <a:avLst/>
              <a:gdLst/>
              <a:ahLst/>
              <a:cxnLst>
                <a:cxn ang="0">
                  <a:pos x="131" y="14"/>
                </a:cxn>
                <a:cxn ang="0">
                  <a:pos x="116" y="8"/>
                </a:cxn>
                <a:cxn ang="0">
                  <a:pos x="80" y="29"/>
                </a:cxn>
                <a:cxn ang="0">
                  <a:pos x="62" y="51"/>
                </a:cxn>
                <a:cxn ang="0">
                  <a:pos x="86" y="70"/>
                </a:cxn>
                <a:cxn ang="0">
                  <a:pos x="100" y="155"/>
                </a:cxn>
                <a:cxn ang="0">
                  <a:pos x="66" y="235"/>
                </a:cxn>
                <a:cxn ang="0">
                  <a:pos x="24" y="286"/>
                </a:cxn>
                <a:cxn ang="0">
                  <a:pos x="14" y="346"/>
                </a:cxn>
                <a:cxn ang="0">
                  <a:pos x="16" y="283"/>
                </a:cxn>
                <a:cxn ang="0">
                  <a:pos x="57" y="226"/>
                </a:cxn>
                <a:cxn ang="0">
                  <a:pos x="87" y="153"/>
                </a:cxn>
                <a:cxn ang="0">
                  <a:pos x="77" y="79"/>
                </a:cxn>
                <a:cxn ang="0">
                  <a:pos x="62" y="68"/>
                </a:cxn>
                <a:cxn ang="0">
                  <a:pos x="52" y="49"/>
                </a:cxn>
                <a:cxn ang="0">
                  <a:pos x="74" y="22"/>
                </a:cxn>
                <a:cxn ang="0">
                  <a:pos x="117" y="3"/>
                </a:cxn>
                <a:cxn ang="0">
                  <a:pos x="131" y="14"/>
                </a:cxn>
              </a:cxnLst>
              <a:rect l="0" t="0" r="r" b="b"/>
              <a:pathLst>
                <a:path w="131" h="348">
                  <a:moveTo>
                    <a:pt x="131" y="14"/>
                  </a:moveTo>
                  <a:cubicBezTo>
                    <a:pt x="131" y="15"/>
                    <a:pt x="126" y="10"/>
                    <a:pt x="116" y="8"/>
                  </a:cubicBezTo>
                  <a:cubicBezTo>
                    <a:pt x="107" y="7"/>
                    <a:pt x="93" y="15"/>
                    <a:pt x="80" y="29"/>
                  </a:cubicBezTo>
                  <a:cubicBezTo>
                    <a:pt x="74" y="35"/>
                    <a:pt x="65" y="44"/>
                    <a:pt x="62" y="51"/>
                  </a:cubicBezTo>
                  <a:cubicBezTo>
                    <a:pt x="59" y="55"/>
                    <a:pt x="75" y="61"/>
                    <a:pt x="86" y="70"/>
                  </a:cubicBezTo>
                  <a:cubicBezTo>
                    <a:pt x="109" y="92"/>
                    <a:pt x="104" y="126"/>
                    <a:pt x="100" y="155"/>
                  </a:cubicBezTo>
                  <a:cubicBezTo>
                    <a:pt x="94" y="185"/>
                    <a:pt x="85" y="214"/>
                    <a:pt x="66" y="235"/>
                  </a:cubicBezTo>
                  <a:cubicBezTo>
                    <a:pt x="46" y="253"/>
                    <a:pt x="32" y="269"/>
                    <a:pt x="24" y="286"/>
                  </a:cubicBezTo>
                  <a:cubicBezTo>
                    <a:pt x="8" y="321"/>
                    <a:pt x="16" y="346"/>
                    <a:pt x="14" y="346"/>
                  </a:cubicBezTo>
                  <a:cubicBezTo>
                    <a:pt x="13" y="348"/>
                    <a:pt x="0" y="322"/>
                    <a:pt x="16" y="283"/>
                  </a:cubicBezTo>
                  <a:cubicBezTo>
                    <a:pt x="22" y="264"/>
                    <a:pt x="39" y="243"/>
                    <a:pt x="57" y="226"/>
                  </a:cubicBezTo>
                  <a:cubicBezTo>
                    <a:pt x="73" y="208"/>
                    <a:pt x="82" y="181"/>
                    <a:pt x="87" y="153"/>
                  </a:cubicBezTo>
                  <a:cubicBezTo>
                    <a:pt x="91" y="125"/>
                    <a:pt x="95" y="94"/>
                    <a:pt x="77" y="79"/>
                  </a:cubicBezTo>
                  <a:cubicBezTo>
                    <a:pt x="74" y="75"/>
                    <a:pt x="68" y="72"/>
                    <a:pt x="62" y="68"/>
                  </a:cubicBezTo>
                  <a:cubicBezTo>
                    <a:pt x="59" y="66"/>
                    <a:pt x="48" y="59"/>
                    <a:pt x="52" y="49"/>
                  </a:cubicBezTo>
                  <a:cubicBezTo>
                    <a:pt x="58" y="35"/>
                    <a:pt x="66" y="29"/>
                    <a:pt x="74" y="22"/>
                  </a:cubicBezTo>
                  <a:cubicBezTo>
                    <a:pt x="88" y="9"/>
                    <a:pt x="105" y="0"/>
                    <a:pt x="117" y="3"/>
                  </a:cubicBezTo>
                  <a:cubicBezTo>
                    <a:pt x="129" y="8"/>
                    <a:pt x="131" y="14"/>
                    <a:pt x="131" y="14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 rot="1639090">
              <a:off x="7357210" y="1492246"/>
              <a:ext cx="921075" cy="579092"/>
            </a:xfrm>
            <a:custGeom>
              <a:avLst/>
              <a:gdLst/>
              <a:ahLst/>
              <a:cxnLst>
                <a:cxn ang="0">
                  <a:pos x="339" y="1"/>
                </a:cxn>
                <a:cxn ang="0">
                  <a:pos x="307" y="61"/>
                </a:cxn>
                <a:cxn ang="0">
                  <a:pos x="266" y="124"/>
                </a:cxn>
                <a:cxn ang="0">
                  <a:pos x="221" y="134"/>
                </a:cxn>
                <a:cxn ang="0">
                  <a:pos x="187" y="150"/>
                </a:cxn>
                <a:cxn ang="0">
                  <a:pos x="167" y="188"/>
                </a:cxn>
                <a:cxn ang="0">
                  <a:pos x="152" y="210"/>
                </a:cxn>
                <a:cxn ang="0">
                  <a:pos x="128" y="213"/>
                </a:cxn>
                <a:cxn ang="0">
                  <a:pos x="58" y="191"/>
                </a:cxn>
                <a:cxn ang="0">
                  <a:pos x="13" y="198"/>
                </a:cxn>
                <a:cxn ang="0">
                  <a:pos x="2" y="212"/>
                </a:cxn>
                <a:cxn ang="0">
                  <a:pos x="10" y="194"/>
                </a:cxn>
                <a:cxn ang="0">
                  <a:pos x="59" y="182"/>
                </a:cxn>
                <a:cxn ang="0">
                  <a:pos x="129" y="201"/>
                </a:cxn>
                <a:cxn ang="0">
                  <a:pos x="154" y="186"/>
                </a:cxn>
                <a:cxn ang="0">
                  <a:pos x="177" y="142"/>
                </a:cxn>
                <a:cxn ang="0">
                  <a:pos x="196" y="124"/>
                </a:cxn>
                <a:cxn ang="0">
                  <a:pos x="222" y="121"/>
                </a:cxn>
                <a:cxn ang="0">
                  <a:pos x="258" y="115"/>
                </a:cxn>
                <a:cxn ang="0">
                  <a:pos x="300" y="56"/>
                </a:cxn>
                <a:cxn ang="0">
                  <a:pos x="339" y="1"/>
                </a:cxn>
              </a:cxnLst>
              <a:rect l="0" t="0" r="r" b="b"/>
              <a:pathLst>
                <a:path w="341" h="214">
                  <a:moveTo>
                    <a:pt x="339" y="1"/>
                  </a:moveTo>
                  <a:cubicBezTo>
                    <a:pt x="341" y="2"/>
                    <a:pt x="329" y="25"/>
                    <a:pt x="307" y="61"/>
                  </a:cubicBezTo>
                  <a:cubicBezTo>
                    <a:pt x="295" y="79"/>
                    <a:pt x="287" y="100"/>
                    <a:pt x="266" y="124"/>
                  </a:cubicBezTo>
                  <a:cubicBezTo>
                    <a:pt x="255" y="136"/>
                    <a:pt x="234" y="136"/>
                    <a:pt x="221" y="134"/>
                  </a:cubicBezTo>
                  <a:cubicBezTo>
                    <a:pt x="205" y="131"/>
                    <a:pt x="196" y="137"/>
                    <a:pt x="187" y="150"/>
                  </a:cubicBezTo>
                  <a:cubicBezTo>
                    <a:pt x="180" y="162"/>
                    <a:pt x="170" y="178"/>
                    <a:pt x="167" y="188"/>
                  </a:cubicBezTo>
                  <a:cubicBezTo>
                    <a:pt x="167" y="195"/>
                    <a:pt x="160" y="208"/>
                    <a:pt x="152" y="210"/>
                  </a:cubicBezTo>
                  <a:cubicBezTo>
                    <a:pt x="144" y="214"/>
                    <a:pt x="135" y="214"/>
                    <a:pt x="128" y="213"/>
                  </a:cubicBezTo>
                  <a:cubicBezTo>
                    <a:pt x="98" y="207"/>
                    <a:pt x="79" y="189"/>
                    <a:pt x="58" y="191"/>
                  </a:cubicBezTo>
                  <a:cubicBezTo>
                    <a:pt x="38" y="189"/>
                    <a:pt x="21" y="191"/>
                    <a:pt x="13" y="198"/>
                  </a:cubicBezTo>
                  <a:cubicBezTo>
                    <a:pt x="4" y="205"/>
                    <a:pt x="4" y="212"/>
                    <a:pt x="2" y="212"/>
                  </a:cubicBezTo>
                  <a:cubicBezTo>
                    <a:pt x="2" y="212"/>
                    <a:pt x="0" y="204"/>
                    <a:pt x="10" y="194"/>
                  </a:cubicBezTo>
                  <a:cubicBezTo>
                    <a:pt x="19" y="185"/>
                    <a:pt x="38" y="181"/>
                    <a:pt x="59" y="182"/>
                  </a:cubicBezTo>
                  <a:cubicBezTo>
                    <a:pt x="82" y="179"/>
                    <a:pt x="105" y="197"/>
                    <a:pt x="129" y="201"/>
                  </a:cubicBezTo>
                  <a:cubicBezTo>
                    <a:pt x="142" y="202"/>
                    <a:pt x="154" y="200"/>
                    <a:pt x="154" y="186"/>
                  </a:cubicBezTo>
                  <a:cubicBezTo>
                    <a:pt x="160" y="168"/>
                    <a:pt x="167" y="157"/>
                    <a:pt x="177" y="142"/>
                  </a:cubicBezTo>
                  <a:cubicBezTo>
                    <a:pt x="182" y="135"/>
                    <a:pt x="187" y="129"/>
                    <a:pt x="196" y="124"/>
                  </a:cubicBezTo>
                  <a:cubicBezTo>
                    <a:pt x="205" y="119"/>
                    <a:pt x="215" y="120"/>
                    <a:pt x="222" y="121"/>
                  </a:cubicBezTo>
                  <a:cubicBezTo>
                    <a:pt x="237" y="123"/>
                    <a:pt x="250" y="124"/>
                    <a:pt x="258" y="115"/>
                  </a:cubicBezTo>
                  <a:cubicBezTo>
                    <a:pt x="275" y="97"/>
                    <a:pt x="287" y="72"/>
                    <a:pt x="300" y="56"/>
                  </a:cubicBezTo>
                  <a:cubicBezTo>
                    <a:pt x="323" y="21"/>
                    <a:pt x="338" y="0"/>
                    <a:pt x="339" y="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 rot="1639090">
              <a:off x="6315535" y="1422489"/>
              <a:ext cx="459398" cy="516395"/>
            </a:xfrm>
            <a:custGeom>
              <a:avLst/>
              <a:gdLst/>
              <a:ahLst/>
              <a:cxnLst>
                <a:cxn ang="0">
                  <a:pos x="167" y="163"/>
                </a:cxn>
                <a:cxn ang="0">
                  <a:pos x="154" y="171"/>
                </a:cxn>
                <a:cxn ang="0">
                  <a:pos x="114" y="190"/>
                </a:cxn>
                <a:cxn ang="0">
                  <a:pos x="95" y="163"/>
                </a:cxn>
                <a:cxn ang="0">
                  <a:pos x="106" y="129"/>
                </a:cxn>
                <a:cxn ang="0">
                  <a:pos x="145" y="65"/>
                </a:cxn>
                <a:cxn ang="0">
                  <a:pos x="115" y="15"/>
                </a:cxn>
                <a:cxn ang="0">
                  <a:pos x="56" y="20"/>
                </a:cxn>
                <a:cxn ang="0">
                  <a:pos x="0" y="35"/>
                </a:cxn>
                <a:cxn ang="0">
                  <a:pos x="53" y="11"/>
                </a:cxn>
                <a:cxn ang="0">
                  <a:pos x="118" y="3"/>
                </a:cxn>
                <a:cxn ang="0">
                  <a:pos x="158" y="69"/>
                </a:cxn>
                <a:cxn ang="0">
                  <a:pos x="116" y="135"/>
                </a:cxn>
                <a:cxn ang="0">
                  <a:pos x="105" y="163"/>
                </a:cxn>
                <a:cxn ang="0">
                  <a:pos x="114" y="180"/>
                </a:cxn>
                <a:cxn ang="0">
                  <a:pos x="167" y="163"/>
                </a:cxn>
              </a:cxnLst>
              <a:rect l="0" t="0" r="r" b="b"/>
              <a:pathLst>
                <a:path w="170" h="191">
                  <a:moveTo>
                    <a:pt x="167" y="163"/>
                  </a:moveTo>
                  <a:cubicBezTo>
                    <a:pt x="167" y="164"/>
                    <a:pt x="162" y="166"/>
                    <a:pt x="154" y="171"/>
                  </a:cubicBezTo>
                  <a:cubicBezTo>
                    <a:pt x="145" y="176"/>
                    <a:pt x="135" y="187"/>
                    <a:pt x="114" y="190"/>
                  </a:cubicBezTo>
                  <a:cubicBezTo>
                    <a:pt x="99" y="191"/>
                    <a:pt x="93" y="173"/>
                    <a:pt x="95" y="163"/>
                  </a:cubicBezTo>
                  <a:cubicBezTo>
                    <a:pt x="95" y="151"/>
                    <a:pt x="100" y="140"/>
                    <a:pt x="106" y="129"/>
                  </a:cubicBezTo>
                  <a:cubicBezTo>
                    <a:pt x="118" y="108"/>
                    <a:pt x="137" y="88"/>
                    <a:pt x="145" y="65"/>
                  </a:cubicBezTo>
                  <a:cubicBezTo>
                    <a:pt x="154" y="41"/>
                    <a:pt x="137" y="17"/>
                    <a:pt x="115" y="15"/>
                  </a:cubicBezTo>
                  <a:cubicBezTo>
                    <a:pt x="94" y="11"/>
                    <a:pt x="73" y="16"/>
                    <a:pt x="56" y="20"/>
                  </a:cubicBezTo>
                  <a:cubicBezTo>
                    <a:pt x="22" y="29"/>
                    <a:pt x="1" y="37"/>
                    <a:pt x="0" y="35"/>
                  </a:cubicBezTo>
                  <a:cubicBezTo>
                    <a:pt x="0" y="34"/>
                    <a:pt x="19" y="23"/>
                    <a:pt x="53" y="11"/>
                  </a:cubicBezTo>
                  <a:cubicBezTo>
                    <a:pt x="71" y="6"/>
                    <a:pt x="92" y="0"/>
                    <a:pt x="118" y="3"/>
                  </a:cubicBezTo>
                  <a:cubicBezTo>
                    <a:pt x="145" y="4"/>
                    <a:pt x="170" y="39"/>
                    <a:pt x="158" y="69"/>
                  </a:cubicBezTo>
                  <a:cubicBezTo>
                    <a:pt x="148" y="97"/>
                    <a:pt x="128" y="116"/>
                    <a:pt x="116" y="135"/>
                  </a:cubicBezTo>
                  <a:cubicBezTo>
                    <a:pt x="111" y="145"/>
                    <a:pt x="106" y="155"/>
                    <a:pt x="105" y="163"/>
                  </a:cubicBezTo>
                  <a:cubicBezTo>
                    <a:pt x="105" y="174"/>
                    <a:pt x="107" y="181"/>
                    <a:pt x="114" y="180"/>
                  </a:cubicBezTo>
                  <a:cubicBezTo>
                    <a:pt x="144" y="174"/>
                    <a:pt x="166" y="158"/>
                    <a:pt x="167" y="163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 rot="1639090">
              <a:off x="7583789" y="1145542"/>
              <a:ext cx="989472" cy="963253"/>
            </a:xfrm>
            <a:custGeom>
              <a:avLst/>
              <a:gdLst/>
              <a:ahLst/>
              <a:cxnLst>
                <a:cxn ang="0">
                  <a:pos x="2" y="356"/>
                </a:cxn>
                <a:cxn ang="0">
                  <a:pos x="6" y="330"/>
                </a:cxn>
                <a:cxn ang="0">
                  <a:pos x="49" y="273"/>
                </a:cxn>
                <a:cxn ang="0">
                  <a:pos x="48" y="230"/>
                </a:cxn>
                <a:cxn ang="0">
                  <a:pos x="37" y="173"/>
                </a:cxn>
                <a:cxn ang="0">
                  <a:pos x="55" y="144"/>
                </a:cxn>
                <a:cxn ang="0">
                  <a:pos x="89" y="131"/>
                </a:cxn>
                <a:cxn ang="0">
                  <a:pos x="154" y="146"/>
                </a:cxn>
                <a:cxn ang="0">
                  <a:pos x="195" y="124"/>
                </a:cxn>
                <a:cxn ang="0">
                  <a:pos x="196" y="60"/>
                </a:cxn>
                <a:cxn ang="0">
                  <a:pos x="283" y="6"/>
                </a:cxn>
                <a:cxn ang="0">
                  <a:pos x="363" y="58"/>
                </a:cxn>
                <a:cxn ang="0">
                  <a:pos x="282" y="15"/>
                </a:cxn>
                <a:cxn ang="0">
                  <a:pos x="208" y="63"/>
                </a:cxn>
                <a:cxn ang="0">
                  <a:pos x="208" y="124"/>
                </a:cxn>
                <a:cxn ang="0">
                  <a:pos x="189" y="157"/>
                </a:cxn>
                <a:cxn ang="0">
                  <a:pos x="152" y="160"/>
                </a:cxn>
                <a:cxn ang="0">
                  <a:pos x="88" y="144"/>
                </a:cxn>
                <a:cxn ang="0">
                  <a:pos x="49" y="175"/>
                </a:cxn>
                <a:cxn ang="0">
                  <a:pos x="56" y="279"/>
                </a:cxn>
                <a:cxn ang="0">
                  <a:pos x="2" y="356"/>
                </a:cxn>
              </a:cxnLst>
              <a:rect l="0" t="0" r="r" b="b"/>
              <a:pathLst>
                <a:path w="366" h="356">
                  <a:moveTo>
                    <a:pt x="2" y="356"/>
                  </a:moveTo>
                  <a:cubicBezTo>
                    <a:pt x="1" y="356"/>
                    <a:pt x="0" y="346"/>
                    <a:pt x="6" y="330"/>
                  </a:cubicBezTo>
                  <a:cubicBezTo>
                    <a:pt x="12" y="314"/>
                    <a:pt x="29" y="294"/>
                    <a:pt x="49" y="273"/>
                  </a:cubicBezTo>
                  <a:cubicBezTo>
                    <a:pt x="58" y="263"/>
                    <a:pt x="52" y="247"/>
                    <a:pt x="48" y="230"/>
                  </a:cubicBezTo>
                  <a:cubicBezTo>
                    <a:pt x="45" y="214"/>
                    <a:pt x="33" y="196"/>
                    <a:pt x="37" y="173"/>
                  </a:cubicBezTo>
                  <a:cubicBezTo>
                    <a:pt x="40" y="161"/>
                    <a:pt x="47" y="151"/>
                    <a:pt x="55" y="144"/>
                  </a:cubicBezTo>
                  <a:cubicBezTo>
                    <a:pt x="63" y="136"/>
                    <a:pt x="76" y="130"/>
                    <a:pt x="89" y="131"/>
                  </a:cubicBezTo>
                  <a:cubicBezTo>
                    <a:pt x="113" y="134"/>
                    <a:pt x="131" y="146"/>
                    <a:pt x="154" y="146"/>
                  </a:cubicBezTo>
                  <a:cubicBezTo>
                    <a:pt x="177" y="150"/>
                    <a:pt x="197" y="146"/>
                    <a:pt x="195" y="124"/>
                  </a:cubicBezTo>
                  <a:cubicBezTo>
                    <a:pt x="195" y="104"/>
                    <a:pt x="190" y="81"/>
                    <a:pt x="196" y="60"/>
                  </a:cubicBezTo>
                  <a:cubicBezTo>
                    <a:pt x="206" y="15"/>
                    <a:pt x="254" y="0"/>
                    <a:pt x="283" y="6"/>
                  </a:cubicBezTo>
                  <a:cubicBezTo>
                    <a:pt x="348" y="14"/>
                    <a:pt x="366" y="60"/>
                    <a:pt x="363" y="58"/>
                  </a:cubicBezTo>
                  <a:cubicBezTo>
                    <a:pt x="362" y="61"/>
                    <a:pt x="343" y="20"/>
                    <a:pt x="282" y="15"/>
                  </a:cubicBezTo>
                  <a:cubicBezTo>
                    <a:pt x="254" y="11"/>
                    <a:pt x="216" y="26"/>
                    <a:pt x="208" y="63"/>
                  </a:cubicBezTo>
                  <a:cubicBezTo>
                    <a:pt x="203" y="82"/>
                    <a:pt x="207" y="101"/>
                    <a:pt x="208" y="124"/>
                  </a:cubicBezTo>
                  <a:cubicBezTo>
                    <a:pt x="209" y="135"/>
                    <a:pt x="203" y="152"/>
                    <a:pt x="189" y="157"/>
                  </a:cubicBezTo>
                  <a:cubicBezTo>
                    <a:pt x="176" y="162"/>
                    <a:pt x="164" y="160"/>
                    <a:pt x="152" y="160"/>
                  </a:cubicBezTo>
                  <a:cubicBezTo>
                    <a:pt x="128" y="159"/>
                    <a:pt x="106" y="146"/>
                    <a:pt x="88" y="144"/>
                  </a:cubicBezTo>
                  <a:cubicBezTo>
                    <a:pt x="70" y="142"/>
                    <a:pt x="54" y="160"/>
                    <a:pt x="49" y="175"/>
                  </a:cubicBezTo>
                  <a:cubicBezTo>
                    <a:pt x="45" y="209"/>
                    <a:pt x="78" y="246"/>
                    <a:pt x="56" y="279"/>
                  </a:cubicBezTo>
                  <a:cubicBezTo>
                    <a:pt x="9" y="319"/>
                    <a:pt x="2" y="356"/>
                    <a:pt x="2" y="35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6"/>
            <p:cNvGrpSpPr/>
            <p:nvPr/>
          </p:nvGrpSpPr>
          <p:grpSpPr>
            <a:xfrm rot="1639090">
              <a:off x="8097455" y="1179954"/>
              <a:ext cx="200631" cy="243948"/>
              <a:chOff x="6786563" y="609600"/>
              <a:chExt cx="279400" cy="339725"/>
            </a:xfrm>
            <a:solidFill>
              <a:schemeClr val="accent1">
                <a:alpha val="20000"/>
              </a:schemeClr>
            </a:solidFill>
          </p:grpSpPr>
          <p:sp>
            <p:nvSpPr>
              <p:cNvPr id="579" name="Freeform 33"/>
              <p:cNvSpPr>
                <a:spLocks/>
              </p:cNvSpPr>
              <p:nvPr/>
            </p:nvSpPr>
            <p:spPr bwMode="auto">
              <a:xfrm>
                <a:off x="6813550" y="628650"/>
                <a:ext cx="252413" cy="320675"/>
              </a:xfrm>
              <a:custGeom>
                <a:avLst/>
                <a:gdLst/>
                <a:ahLst/>
                <a:cxnLst>
                  <a:cxn ang="0">
                    <a:pos x="7" y="40"/>
                  </a:cxn>
                  <a:cxn ang="0">
                    <a:pos x="14" y="43"/>
                  </a:cxn>
                  <a:cxn ang="0">
                    <a:pos x="24" y="59"/>
                  </a:cxn>
                  <a:cxn ang="0">
                    <a:pos x="38" y="69"/>
                  </a:cxn>
                  <a:cxn ang="0">
                    <a:pos x="51" y="77"/>
                  </a:cxn>
                  <a:cxn ang="0">
                    <a:pos x="55" y="85"/>
                  </a:cxn>
                  <a:cxn ang="0">
                    <a:pos x="57" y="70"/>
                  </a:cxn>
                  <a:cxn ang="0">
                    <a:pos x="62" y="53"/>
                  </a:cxn>
                  <a:cxn ang="0">
                    <a:pos x="58" y="33"/>
                  </a:cxn>
                  <a:cxn ang="0">
                    <a:pos x="51" y="26"/>
                  </a:cxn>
                  <a:cxn ang="0">
                    <a:pos x="51" y="12"/>
                  </a:cxn>
                  <a:cxn ang="0">
                    <a:pos x="44" y="0"/>
                  </a:cxn>
                  <a:cxn ang="0">
                    <a:pos x="44" y="0"/>
                  </a:cxn>
                  <a:cxn ang="0">
                    <a:pos x="37" y="4"/>
                  </a:cxn>
                  <a:cxn ang="0">
                    <a:pos x="48" y="18"/>
                  </a:cxn>
                  <a:cxn ang="0">
                    <a:pos x="30" y="9"/>
                  </a:cxn>
                  <a:cxn ang="0">
                    <a:pos x="25" y="12"/>
                  </a:cxn>
                  <a:cxn ang="0">
                    <a:pos x="34" y="28"/>
                  </a:cxn>
                  <a:cxn ang="0">
                    <a:pos x="46" y="47"/>
                  </a:cxn>
                  <a:cxn ang="0">
                    <a:pos x="54" y="77"/>
                  </a:cxn>
                  <a:cxn ang="0">
                    <a:pos x="43" y="44"/>
                  </a:cxn>
                  <a:cxn ang="0">
                    <a:pos x="34" y="31"/>
                  </a:cxn>
                  <a:cxn ang="0">
                    <a:pos x="34" y="31"/>
                  </a:cxn>
                  <a:cxn ang="0">
                    <a:pos x="19" y="16"/>
                  </a:cxn>
                  <a:cxn ang="0">
                    <a:pos x="13" y="20"/>
                  </a:cxn>
                  <a:cxn ang="0">
                    <a:pos x="16" y="40"/>
                  </a:cxn>
                  <a:cxn ang="0">
                    <a:pos x="7" y="24"/>
                  </a:cxn>
                  <a:cxn ang="0">
                    <a:pos x="0" y="29"/>
                  </a:cxn>
                  <a:cxn ang="0">
                    <a:pos x="0" y="40"/>
                  </a:cxn>
                  <a:cxn ang="0">
                    <a:pos x="7" y="40"/>
                  </a:cxn>
                </a:cxnLst>
                <a:rect l="0" t="0" r="r" b="b"/>
                <a:pathLst>
                  <a:path w="67" h="85">
                    <a:moveTo>
                      <a:pt x="7" y="40"/>
                    </a:moveTo>
                    <a:cubicBezTo>
                      <a:pt x="10" y="37"/>
                      <a:pt x="10" y="38"/>
                      <a:pt x="14" y="43"/>
                    </a:cubicBezTo>
                    <a:cubicBezTo>
                      <a:pt x="17" y="49"/>
                      <a:pt x="20" y="54"/>
                      <a:pt x="24" y="59"/>
                    </a:cubicBezTo>
                    <a:cubicBezTo>
                      <a:pt x="28" y="64"/>
                      <a:pt x="35" y="65"/>
                      <a:pt x="38" y="69"/>
                    </a:cubicBezTo>
                    <a:cubicBezTo>
                      <a:pt x="41" y="74"/>
                      <a:pt x="47" y="72"/>
                      <a:pt x="51" y="77"/>
                    </a:cubicBezTo>
                    <a:cubicBezTo>
                      <a:pt x="55" y="82"/>
                      <a:pt x="55" y="85"/>
                      <a:pt x="55" y="85"/>
                    </a:cubicBezTo>
                    <a:cubicBezTo>
                      <a:pt x="55" y="85"/>
                      <a:pt x="59" y="77"/>
                      <a:pt x="57" y="70"/>
                    </a:cubicBezTo>
                    <a:cubicBezTo>
                      <a:pt x="56" y="63"/>
                      <a:pt x="61" y="56"/>
                      <a:pt x="62" y="53"/>
                    </a:cubicBezTo>
                    <a:cubicBezTo>
                      <a:pt x="67" y="43"/>
                      <a:pt x="58" y="33"/>
                      <a:pt x="58" y="33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1" y="26"/>
                      <a:pt x="54" y="19"/>
                      <a:pt x="51" y="12"/>
                    </a:cubicBezTo>
                    <a:cubicBezTo>
                      <a:pt x="50" y="7"/>
                      <a:pt x="46" y="2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1"/>
                      <a:pt x="39" y="3"/>
                      <a:pt x="37" y="4"/>
                    </a:cubicBezTo>
                    <a:cubicBezTo>
                      <a:pt x="44" y="11"/>
                      <a:pt x="50" y="16"/>
                      <a:pt x="48" y="18"/>
                    </a:cubicBezTo>
                    <a:cubicBezTo>
                      <a:pt x="46" y="21"/>
                      <a:pt x="39" y="16"/>
                      <a:pt x="30" y="9"/>
                    </a:cubicBezTo>
                    <a:cubicBezTo>
                      <a:pt x="29" y="10"/>
                      <a:pt x="27" y="11"/>
                      <a:pt x="25" y="12"/>
                    </a:cubicBezTo>
                    <a:cubicBezTo>
                      <a:pt x="29" y="18"/>
                      <a:pt x="33" y="24"/>
                      <a:pt x="34" y="28"/>
                    </a:cubicBezTo>
                    <a:cubicBezTo>
                      <a:pt x="39" y="34"/>
                      <a:pt x="45" y="42"/>
                      <a:pt x="46" y="47"/>
                    </a:cubicBezTo>
                    <a:cubicBezTo>
                      <a:pt x="48" y="55"/>
                      <a:pt x="54" y="77"/>
                      <a:pt x="54" y="77"/>
                    </a:cubicBezTo>
                    <a:cubicBezTo>
                      <a:pt x="54" y="77"/>
                      <a:pt x="45" y="47"/>
                      <a:pt x="43" y="44"/>
                    </a:cubicBezTo>
                    <a:cubicBezTo>
                      <a:pt x="43" y="42"/>
                      <a:pt x="38" y="37"/>
                      <a:pt x="34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1" y="33"/>
                      <a:pt x="25" y="26"/>
                      <a:pt x="19" y="16"/>
                    </a:cubicBezTo>
                    <a:cubicBezTo>
                      <a:pt x="17" y="18"/>
                      <a:pt x="15" y="19"/>
                      <a:pt x="13" y="20"/>
                    </a:cubicBezTo>
                    <a:cubicBezTo>
                      <a:pt x="17" y="30"/>
                      <a:pt x="19" y="39"/>
                      <a:pt x="16" y="40"/>
                    </a:cubicBezTo>
                    <a:cubicBezTo>
                      <a:pt x="14" y="41"/>
                      <a:pt x="10" y="34"/>
                      <a:pt x="7" y="24"/>
                    </a:cubicBezTo>
                    <a:cubicBezTo>
                      <a:pt x="5" y="26"/>
                      <a:pt x="2" y="27"/>
                      <a:pt x="0" y="29"/>
                    </a:cubicBezTo>
                    <a:cubicBezTo>
                      <a:pt x="0" y="33"/>
                      <a:pt x="0" y="37"/>
                      <a:pt x="0" y="40"/>
                    </a:cubicBezTo>
                    <a:cubicBezTo>
                      <a:pt x="2" y="41"/>
                      <a:pt x="5" y="41"/>
                      <a:pt x="7" y="4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0" name="Freeform 34"/>
              <p:cNvSpPr>
                <a:spLocks/>
              </p:cNvSpPr>
              <p:nvPr/>
            </p:nvSpPr>
            <p:spPr bwMode="auto">
              <a:xfrm>
                <a:off x="6786563" y="757238"/>
                <a:ext cx="476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1" name="Freeform 35"/>
              <p:cNvSpPr>
                <a:spLocks/>
              </p:cNvSpPr>
              <p:nvPr/>
            </p:nvSpPr>
            <p:spPr bwMode="auto">
              <a:xfrm>
                <a:off x="6942138" y="735013"/>
                <a:ext cx="74613" cy="1841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9" y="16"/>
                  </a:cxn>
                  <a:cxn ang="0">
                    <a:pos x="20" y="49"/>
                  </a:cxn>
                  <a:cxn ang="0">
                    <a:pos x="12" y="19"/>
                  </a:cxn>
                  <a:cxn ang="0">
                    <a:pos x="0" y="0"/>
                  </a:cxn>
                  <a:cxn ang="0">
                    <a:pos x="0" y="3"/>
                  </a:cxn>
                </a:cxnLst>
                <a:rect l="0" t="0" r="r" b="b"/>
                <a:pathLst>
                  <a:path w="20" h="49">
                    <a:moveTo>
                      <a:pt x="0" y="3"/>
                    </a:moveTo>
                    <a:cubicBezTo>
                      <a:pt x="4" y="9"/>
                      <a:pt x="9" y="14"/>
                      <a:pt x="9" y="16"/>
                    </a:cubicBezTo>
                    <a:cubicBezTo>
                      <a:pt x="11" y="19"/>
                      <a:pt x="20" y="49"/>
                      <a:pt x="20" y="49"/>
                    </a:cubicBezTo>
                    <a:cubicBezTo>
                      <a:pt x="20" y="49"/>
                      <a:pt x="14" y="27"/>
                      <a:pt x="12" y="19"/>
                    </a:cubicBezTo>
                    <a:cubicBezTo>
                      <a:pt x="11" y="14"/>
                      <a:pt x="5" y="6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2" name="Freeform 36"/>
              <p:cNvSpPr>
                <a:spLocks/>
              </p:cNvSpPr>
              <p:nvPr/>
            </p:nvSpPr>
            <p:spPr bwMode="auto">
              <a:xfrm>
                <a:off x="6840538" y="704850"/>
                <a:ext cx="44450" cy="79375"/>
              </a:xfrm>
              <a:custGeom>
                <a:avLst/>
                <a:gdLst/>
                <a:ahLst/>
                <a:cxnLst>
                  <a:cxn ang="0">
                    <a:pos x="9" y="20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9" y="20"/>
                  </a:cxn>
                </a:cxnLst>
                <a:rect l="0" t="0" r="r" b="b"/>
                <a:pathLst>
                  <a:path w="12" h="21">
                    <a:moveTo>
                      <a:pt x="9" y="20"/>
                    </a:moveTo>
                    <a:cubicBezTo>
                      <a:pt x="12" y="19"/>
                      <a:pt x="10" y="10"/>
                      <a:pt x="6" y="0"/>
                    </a:cubicBezTo>
                    <a:cubicBezTo>
                      <a:pt x="4" y="1"/>
                      <a:pt x="2" y="3"/>
                      <a:pt x="0" y="4"/>
                    </a:cubicBezTo>
                    <a:cubicBezTo>
                      <a:pt x="3" y="14"/>
                      <a:pt x="7" y="21"/>
                      <a:pt x="9" y="2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3" name="Freeform 37"/>
              <p:cNvSpPr>
                <a:spLocks/>
              </p:cNvSpPr>
              <p:nvPr/>
            </p:nvSpPr>
            <p:spPr bwMode="auto">
              <a:xfrm>
                <a:off x="6884988" y="674688"/>
                <a:ext cx="57150" cy="79375"/>
              </a:xfrm>
              <a:custGeom>
                <a:avLst/>
                <a:gdLst/>
                <a:ahLst/>
                <a:cxnLst>
                  <a:cxn ang="0">
                    <a:pos x="15" y="19"/>
                  </a:cxn>
                  <a:cxn ang="0">
                    <a:pos x="15" y="19"/>
                  </a:cxn>
                  <a:cxn ang="0">
                    <a:pos x="15" y="16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15" y="19"/>
                  </a:cxn>
                </a:cxnLst>
                <a:rect l="0" t="0" r="r" b="b"/>
                <a:pathLst>
                  <a:path w="15" h="21">
                    <a:moveTo>
                      <a:pt x="15" y="19"/>
                    </a:move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8"/>
                      <a:pt x="15" y="17"/>
                      <a:pt x="15" y="16"/>
                    </a:cubicBezTo>
                    <a:cubicBezTo>
                      <a:pt x="14" y="12"/>
                      <a:pt x="10" y="6"/>
                      <a:pt x="6" y="0"/>
                    </a:cubicBezTo>
                    <a:cubicBezTo>
                      <a:pt x="4" y="2"/>
                      <a:pt x="2" y="3"/>
                      <a:pt x="0" y="4"/>
                    </a:cubicBezTo>
                    <a:cubicBezTo>
                      <a:pt x="6" y="14"/>
                      <a:pt x="12" y="21"/>
                      <a:pt x="15" y="1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4" name="Freeform 38"/>
              <p:cNvSpPr>
                <a:spLocks/>
              </p:cNvSpPr>
              <p:nvPr/>
            </p:nvSpPr>
            <p:spPr bwMode="auto">
              <a:xfrm>
                <a:off x="6926263" y="644525"/>
                <a:ext cx="74613" cy="63500"/>
              </a:xfrm>
              <a:custGeom>
                <a:avLst/>
                <a:gdLst/>
                <a:ahLst/>
                <a:cxnLst>
                  <a:cxn ang="0">
                    <a:pos x="18" y="14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8" y="14"/>
                  </a:cxn>
                </a:cxnLst>
                <a:rect l="0" t="0" r="r" b="b"/>
                <a:pathLst>
                  <a:path w="20" h="17">
                    <a:moveTo>
                      <a:pt x="18" y="14"/>
                    </a:moveTo>
                    <a:cubicBezTo>
                      <a:pt x="20" y="12"/>
                      <a:pt x="14" y="7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9" y="12"/>
                      <a:pt x="16" y="17"/>
                      <a:pt x="18" y="1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5" name="Freeform 39"/>
              <p:cNvSpPr>
                <a:spLocks/>
              </p:cNvSpPr>
              <p:nvPr/>
            </p:nvSpPr>
            <p:spPr bwMode="auto">
              <a:xfrm>
                <a:off x="6978650" y="609600"/>
                <a:ext cx="57150" cy="34925"/>
              </a:xfrm>
              <a:custGeom>
                <a:avLst/>
                <a:gdLst/>
                <a:ahLst/>
                <a:cxnLst>
                  <a:cxn ang="0">
                    <a:pos x="14" y="7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4" y="7"/>
                  </a:cxn>
                </a:cxnLst>
                <a:rect l="0" t="0" r="r" b="b"/>
                <a:pathLst>
                  <a:path w="15" h="9">
                    <a:moveTo>
                      <a:pt x="14" y="7"/>
                    </a:moveTo>
                    <a:cubicBezTo>
                      <a:pt x="15" y="5"/>
                      <a:pt x="12" y="3"/>
                      <a:pt x="7" y="0"/>
                    </a:cubicBezTo>
                    <a:cubicBezTo>
                      <a:pt x="5" y="1"/>
                      <a:pt x="2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8" y="8"/>
                      <a:pt x="13" y="9"/>
                      <a:pt x="14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6" name="Freeform 40"/>
              <p:cNvSpPr>
                <a:spLocks/>
              </p:cNvSpPr>
              <p:nvPr/>
            </p:nvSpPr>
            <p:spPr bwMode="auto">
              <a:xfrm>
                <a:off x="6786563" y="738188"/>
                <a:ext cx="26988" cy="5715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7" y="11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6" y="14"/>
                      <a:pt x="6" y="13"/>
                      <a:pt x="7" y="11"/>
                    </a:cubicBezTo>
                    <a:cubicBezTo>
                      <a:pt x="7" y="8"/>
                      <a:pt x="7" y="4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0" y="5"/>
                      <a:pt x="1" y="6"/>
                      <a:pt x="1" y="6"/>
                    </a:cubicBezTo>
                    <a:cubicBezTo>
                      <a:pt x="1" y="11"/>
                      <a:pt x="3" y="15"/>
                      <a:pt x="4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" name="Group 292"/>
            <p:cNvGrpSpPr/>
            <p:nvPr/>
          </p:nvGrpSpPr>
          <p:grpSpPr>
            <a:xfrm rot="1639090">
              <a:off x="7468524" y="2050588"/>
              <a:ext cx="608731" cy="624689"/>
              <a:chOff x="5229225" y="3265488"/>
              <a:chExt cx="847726" cy="869950"/>
            </a:xfrm>
            <a:solidFill>
              <a:schemeClr val="accent4">
                <a:alpha val="20000"/>
              </a:schemeClr>
            </a:solidFill>
          </p:grpSpPr>
          <p:sp>
            <p:nvSpPr>
              <p:cNvPr id="548" name="Freeform 52"/>
              <p:cNvSpPr>
                <a:spLocks/>
              </p:cNvSpPr>
              <p:nvPr/>
            </p:nvSpPr>
            <p:spPr bwMode="auto">
              <a:xfrm>
                <a:off x="5689600" y="3352800"/>
                <a:ext cx="228600" cy="285750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9"/>
                  </a:cxn>
                  <a:cxn ang="0">
                    <a:pos x="0" y="76"/>
                  </a:cxn>
                </a:cxnLst>
                <a:rect l="0" t="0" r="r" b="b"/>
                <a:pathLst>
                  <a:path w="61" h="76">
                    <a:moveTo>
                      <a:pt x="0" y="76"/>
                    </a:moveTo>
                    <a:cubicBezTo>
                      <a:pt x="15" y="56"/>
                      <a:pt x="31" y="48"/>
                      <a:pt x="35" y="49"/>
                    </a:cubicBezTo>
                    <a:cubicBezTo>
                      <a:pt x="56" y="23"/>
                      <a:pt x="56" y="6"/>
                      <a:pt x="15" y="59"/>
                    </a:cubicBezTo>
                    <a:cubicBezTo>
                      <a:pt x="61" y="0"/>
                      <a:pt x="40" y="13"/>
                      <a:pt x="15" y="49"/>
                    </a:cubicBezTo>
                    <a:cubicBezTo>
                      <a:pt x="13" y="56"/>
                      <a:pt x="8" y="66"/>
                      <a:pt x="0" y="7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9" name="Freeform 53"/>
              <p:cNvSpPr>
                <a:spLocks/>
              </p:cNvSpPr>
              <p:nvPr/>
            </p:nvSpPr>
            <p:spPr bwMode="auto">
              <a:xfrm>
                <a:off x="5229225" y="3736975"/>
                <a:ext cx="328613" cy="115888"/>
              </a:xfrm>
              <a:custGeom>
                <a:avLst/>
                <a:gdLst/>
                <a:ahLst/>
                <a:cxnLst>
                  <a:cxn ang="0">
                    <a:pos x="50" y="2"/>
                  </a:cxn>
                  <a:cxn ang="0">
                    <a:pos x="68" y="7"/>
                  </a:cxn>
                  <a:cxn ang="0">
                    <a:pos x="59" y="13"/>
                  </a:cxn>
                  <a:cxn ang="0">
                    <a:pos x="87" y="0"/>
                  </a:cxn>
                  <a:cxn ang="0">
                    <a:pos x="50" y="2"/>
                  </a:cxn>
                </a:cxnLst>
                <a:rect l="0" t="0" r="r" b="b"/>
                <a:pathLst>
                  <a:path w="87" h="31">
                    <a:moveTo>
                      <a:pt x="50" y="2"/>
                    </a:moveTo>
                    <a:cubicBezTo>
                      <a:pt x="15" y="14"/>
                      <a:pt x="3" y="30"/>
                      <a:pt x="68" y="7"/>
                    </a:cubicBezTo>
                    <a:cubicBezTo>
                      <a:pt x="0" y="31"/>
                      <a:pt x="20" y="28"/>
                      <a:pt x="59" y="13"/>
                    </a:cubicBezTo>
                    <a:cubicBezTo>
                      <a:pt x="65" y="9"/>
                      <a:pt x="75" y="4"/>
                      <a:pt x="87" y="0"/>
                    </a:cubicBezTo>
                    <a:cubicBezTo>
                      <a:pt x="71" y="6"/>
                      <a:pt x="57" y="5"/>
                      <a:pt x="5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0" name="Freeform 54"/>
              <p:cNvSpPr>
                <a:spLocks/>
              </p:cNvSpPr>
              <p:nvPr/>
            </p:nvSpPr>
            <p:spPr bwMode="auto">
              <a:xfrm>
                <a:off x="5414963" y="3336925"/>
                <a:ext cx="179388" cy="298450"/>
              </a:xfrm>
              <a:custGeom>
                <a:avLst/>
                <a:gdLst/>
                <a:ahLst/>
                <a:cxnLst>
                  <a:cxn ang="0">
                    <a:pos x="33" y="39"/>
                  </a:cxn>
                  <a:cxn ang="0">
                    <a:pos x="38" y="60"/>
                  </a:cxn>
                  <a:cxn ang="0">
                    <a:pos x="24" y="51"/>
                  </a:cxn>
                  <a:cxn ang="0">
                    <a:pos x="48" y="79"/>
                  </a:cxn>
                  <a:cxn ang="0">
                    <a:pos x="33" y="39"/>
                  </a:cxn>
                </a:cxnLst>
                <a:rect l="0" t="0" r="r" b="b"/>
                <a:pathLst>
                  <a:path w="48" h="79">
                    <a:moveTo>
                      <a:pt x="33" y="39"/>
                    </a:moveTo>
                    <a:cubicBezTo>
                      <a:pt x="15" y="10"/>
                      <a:pt x="2" y="3"/>
                      <a:pt x="38" y="60"/>
                    </a:cubicBezTo>
                    <a:cubicBezTo>
                      <a:pt x="0" y="0"/>
                      <a:pt x="3" y="19"/>
                      <a:pt x="24" y="51"/>
                    </a:cubicBezTo>
                    <a:cubicBezTo>
                      <a:pt x="31" y="56"/>
                      <a:pt x="40" y="65"/>
                      <a:pt x="48" y="79"/>
                    </a:cubicBezTo>
                    <a:cubicBezTo>
                      <a:pt x="37" y="60"/>
                      <a:pt x="33" y="45"/>
                      <a:pt x="33" y="3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1" name="Freeform 55"/>
              <p:cNvSpPr>
                <a:spLocks/>
              </p:cNvSpPr>
              <p:nvPr/>
            </p:nvSpPr>
            <p:spPr bwMode="auto">
              <a:xfrm>
                <a:off x="5783263" y="3830638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2" name="Freeform 56"/>
              <p:cNvSpPr>
                <a:spLocks/>
              </p:cNvSpPr>
              <p:nvPr/>
            </p:nvSpPr>
            <p:spPr bwMode="auto">
              <a:xfrm>
                <a:off x="5719763" y="3736975"/>
                <a:ext cx="333375" cy="142875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1" y="8"/>
                  </a:cxn>
                  <a:cxn ang="0">
                    <a:pos x="33" y="6"/>
                  </a:cxn>
                  <a:cxn ang="0">
                    <a:pos x="0" y="0"/>
                  </a:cxn>
                  <a:cxn ang="0">
                    <a:pos x="32" y="23"/>
                  </a:cxn>
                </a:cxnLst>
                <a:rect l="0" t="0" r="r" b="b"/>
                <a:pathLst>
                  <a:path w="89" h="38">
                    <a:moveTo>
                      <a:pt x="32" y="23"/>
                    </a:moveTo>
                    <a:cubicBezTo>
                      <a:pt x="66" y="38"/>
                      <a:pt x="85" y="34"/>
                      <a:pt x="21" y="8"/>
                    </a:cubicBezTo>
                    <a:cubicBezTo>
                      <a:pt x="89" y="35"/>
                      <a:pt x="72" y="19"/>
                      <a:pt x="33" y="6"/>
                    </a:cubicBezTo>
                    <a:cubicBezTo>
                      <a:pt x="25" y="6"/>
                      <a:pt x="13" y="5"/>
                      <a:pt x="0" y="0"/>
                    </a:cubicBezTo>
                    <a:cubicBezTo>
                      <a:pt x="18" y="6"/>
                      <a:pt x="28" y="16"/>
                      <a:pt x="32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3" name="Freeform 57"/>
              <p:cNvSpPr>
                <a:spLocks/>
              </p:cNvSpPr>
              <p:nvPr/>
            </p:nvSpPr>
            <p:spPr bwMode="auto">
              <a:xfrm>
                <a:off x="5719763" y="3548063"/>
                <a:ext cx="357188" cy="131763"/>
              </a:xfrm>
              <a:custGeom>
                <a:avLst/>
                <a:gdLst/>
                <a:ahLst/>
                <a:cxnLst>
                  <a:cxn ang="0">
                    <a:pos x="38" y="32"/>
                  </a:cxn>
                  <a:cxn ang="0">
                    <a:pos x="21" y="27"/>
                  </a:cxn>
                  <a:cxn ang="0">
                    <a:pos x="22" y="23"/>
                  </a:cxn>
                  <a:cxn ang="0">
                    <a:pos x="0" y="35"/>
                  </a:cxn>
                  <a:cxn ang="0">
                    <a:pos x="38" y="32"/>
                  </a:cxn>
                </a:cxnLst>
                <a:rect l="0" t="0" r="r" b="b"/>
                <a:pathLst>
                  <a:path w="95" h="35">
                    <a:moveTo>
                      <a:pt x="38" y="32"/>
                    </a:moveTo>
                    <a:cubicBezTo>
                      <a:pt x="75" y="20"/>
                      <a:pt x="88" y="3"/>
                      <a:pt x="21" y="27"/>
                    </a:cubicBezTo>
                    <a:cubicBezTo>
                      <a:pt x="95" y="0"/>
                      <a:pt x="66" y="6"/>
                      <a:pt x="22" y="23"/>
                    </a:cubicBezTo>
                    <a:cubicBezTo>
                      <a:pt x="16" y="27"/>
                      <a:pt x="9" y="31"/>
                      <a:pt x="0" y="35"/>
                    </a:cubicBezTo>
                    <a:cubicBezTo>
                      <a:pt x="16" y="29"/>
                      <a:pt x="30" y="29"/>
                      <a:pt x="38" y="3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4" name="Freeform 58"/>
              <p:cNvSpPr>
                <a:spLocks/>
              </p:cNvSpPr>
              <p:nvPr/>
            </p:nvSpPr>
            <p:spPr bwMode="auto">
              <a:xfrm>
                <a:off x="5338763" y="3427413"/>
                <a:ext cx="169863" cy="155575"/>
              </a:xfrm>
              <a:custGeom>
                <a:avLst/>
                <a:gdLst/>
                <a:ahLst/>
                <a:cxnLst>
                  <a:cxn ang="0">
                    <a:pos x="36" y="25"/>
                  </a:cxn>
                  <a:cxn ang="0">
                    <a:pos x="45" y="41"/>
                  </a:cxn>
                  <a:cxn ang="0">
                    <a:pos x="36" y="25"/>
                  </a:cxn>
                </a:cxnLst>
                <a:rect l="0" t="0" r="r" b="b"/>
                <a:pathLst>
                  <a:path w="45" h="41">
                    <a:moveTo>
                      <a:pt x="36" y="25"/>
                    </a:moveTo>
                    <a:cubicBezTo>
                      <a:pt x="12" y="3"/>
                      <a:pt x="0" y="0"/>
                      <a:pt x="45" y="41"/>
                    </a:cubicBezTo>
                    <a:cubicBezTo>
                      <a:pt x="36" y="31"/>
                      <a:pt x="34" y="26"/>
                      <a:pt x="36" y="2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6" name="Freeform 60"/>
              <p:cNvSpPr>
                <a:spLocks/>
              </p:cNvSpPr>
              <p:nvPr/>
            </p:nvSpPr>
            <p:spPr bwMode="auto">
              <a:xfrm>
                <a:off x="5748338" y="3690938"/>
                <a:ext cx="304800" cy="492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6"/>
                  </a:cxn>
                </a:cxnLst>
                <a:rect l="0" t="0" r="r" b="b"/>
                <a:pathLst>
                  <a:path w="81" h="13">
                    <a:moveTo>
                      <a:pt x="0" y="6"/>
                    </a:moveTo>
                    <a:cubicBezTo>
                      <a:pt x="11" y="6"/>
                      <a:pt x="18" y="7"/>
                      <a:pt x="24" y="9"/>
                    </a:cubicBezTo>
                    <a:cubicBezTo>
                      <a:pt x="81" y="13"/>
                      <a:pt x="69" y="2"/>
                      <a:pt x="36" y="0"/>
                    </a:cubicBezTo>
                    <a:cubicBezTo>
                      <a:pt x="35" y="3"/>
                      <a:pt x="24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7" name="Freeform 61"/>
              <p:cNvSpPr>
                <a:spLocks/>
              </p:cNvSpPr>
              <p:nvPr/>
            </p:nvSpPr>
            <p:spPr bwMode="auto">
              <a:xfrm>
                <a:off x="5843588" y="3725863"/>
                <a:ext cx="214313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7" h="11">
                    <a:moveTo>
                      <a:pt x="9" y="7"/>
                    </a:moveTo>
                    <a:cubicBezTo>
                      <a:pt x="42" y="11"/>
                      <a:pt x="57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8" name="Freeform 62"/>
              <p:cNvSpPr>
                <a:spLocks/>
              </p:cNvSpPr>
              <p:nvPr/>
            </p:nvSpPr>
            <p:spPr bwMode="auto">
              <a:xfrm>
                <a:off x="5673725" y="3811588"/>
                <a:ext cx="101600" cy="282575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5">
                    <a:moveTo>
                      <a:pt x="4" y="36"/>
                    </a:moveTo>
                    <a:cubicBezTo>
                      <a:pt x="14" y="66"/>
                      <a:pt x="27" y="75"/>
                      <a:pt x="10" y="23"/>
                    </a:cubicBezTo>
                    <a:cubicBezTo>
                      <a:pt x="7" y="18"/>
                      <a:pt x="4" y="11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9" name="Freeform 63"/>
              <p:cNvSpPr>
                <a:spLocks/>
              </p:cNvSpPr>
              <p:nvPr/>
            </p:nvSpPr>
            <p:spPr bwMode="auto">
              <a:xfrm>
                <a:off x="5335588" y="3432175"/>
                <a:ext cx="217488" cy="198438"/>
              </a:xfrm>
              <a:custGeom>
                <a:avLst/>
                <a:gdLst/>
                <a:ahLst/>
                <a:cxnLst>
                  <a:cxn ang="0">
                    <a:pos x="58" y="53"/>
                  </a:cxn>
                  <a:cxn ang="0">
                    <a:pos x="46" y="41"/>
                  </a:cxn>
                  <a:cxn ang="0">
                    <a:pos x="27" y="36"/>
                  </a:cxn>
                  <a:cxn ang="0">
                    <a:pos x="58" y="53"/>
                  </a:cxn>
                </a:cxnLst>
                <a:rect l="0" t="0" r="r" b="b"/>
                <a:pathLst>
                  <a:path w="58" h="53">
                    <a:moveTo>
                      <a:pt x="58" y="53"/>
                    </a:moveTo>
                    <a:cubicBezTo>
                      <a:pt x="53" y="48"/>
                      <a:pt x="49" y="44"/>
                      <a:pt x="46" y="41"/>
                    </a:cubicBezTo>
                    <a:cubicBezTo>
                      <a:pt x="0" y="0"/>
                      <a:pt x="2" y="15"/>
                      <a:pt x="27" y="36"/>
                    </a:cubicBezTo>
                    <a:cubicBezTo>
                      <a:pt x="28" y="32"/>
                      <a:pt x="38" y="34"/>
                      <a:pt x="58" y="5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0" name="Freeform 64"/>
              <p:cNvSpPr>
                <a:spLocks/>
              </p:cNvSpPr>
              <p:nvPr/>
            </p:nvSpPr>
            <p:spPr bwMode="auto">
              <a:xfrm>
                <a:off x="5237163" y="3673475"/>
                <a:ext cx="285750" cy="47625"/>
              </a:xfrm>
              <a:custGeom>
                <a:avLst/>
                <a:gdLst/>
                <a:ahLst/>
                <a:cxnLst>
                  <a:cxn ang="0">
                    <a:pos x="76" y="7"/>
                  </a:cxn>
                  <a:cxn ang="0">
                    <a:pos x="49" y="3"/>
                  </a:cxn>
                  <a:cxn ang="0">
                    <a:pos x="42" y="13"/>
                  </a:cxn>
                  <a:cxn ang="0">
                    <a:pos x="76" y="7"/>
                  </a:cxn>
                </a:cxnLst>
                <a:rect l="0" t="0" r="r" b="b"/>
                <a:pathLst>
                  <a:path w="76" h="13">
                    <a:moveTo>
                      <a:pt x="76" y="7"/>
                    </a:moveTo>
                    <a:cubicBezTo>
                      <a:pt x="64" y="7"/>
                      <a:pt x="55" y="5"/>
                      <a:pt x="49" y="3"/>
                    </a:cubicBezTo>
                    <a:cubicBezTo>
                      <a:pt x="0" y="0"/>
                      <a:pt x="12" y="10"/>
                      <a:pt x="42" y="13"/>
                    </a:cubicBezTo>
                    <a:cubicBezTo>
                      <a:pt x="44" y="9"/>
                      <a:pt x="54" y="6"/>
                      <a:pt x="76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1" name="Freeform 65"/>
              <p:cNvSpPr>
                <a:spLocks/>
              </p:cNvSpPr>
              <p:nvPr/>
            </p:nvSpPr>
            <p:spPr bwMode="auto">
              <a:xfrm>
                <a:off x="5237163" y="3646488"/>
                <a:ext cx="180975" cy="38100"/>
              </a:xfrm>
              <a:custGeom>
                <a:avLst/>
                <a:gdLst/>
                <a:ahLst/>
                <a:cxnLst>
                  <a:cxn ang="0">
                    <a:pos x="45" y="3"/>
                  </a:cxn>
                  <a:cxn ang="0">
                    <a:pos x="48" y="10"/>
                  </a:cxn>
                  <a:cxn ang="0">
                    <a:pos x="45" y="3"/>
                  </a:cxn>
                </a:cxnLst>
                <a:rect l="0" t="0" r="r" b="b"/>
                <a:pathLst>
                  <a:path w="48" h="10">
                    <a:moveTo>
                      <a:pt x="45" y="3"/>
                    </a:moveTo>
                    <a:cubicBezTo>
                      <a:pt x="13" y="0"/>
                      <a:pt x="0" y="4"/>
                      <a:pt x="48" y="10"/>
                    </a:cubicBezTo>
                    <a:cubicBezTo>
                      <a:pt x="40" y="7"/>
                      <a:pt x="40" y="4"/>
                      <a:pt x="45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2" name="Freeform 66"/>
              <p:cNvSpPr>
                <a:spLocks/>
              </p:cNvSpPr>
              <p:nvPr/>
            </p:nvSpPr>
            <p:spPr bwMode="auto">
              <a:xfrm>
                <a:off x="5715000" y="3902075"/>
                <a:ext cx="68263" cy="188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3" name="Freeform 67"/>
              <p:cNvSpPr>
                <a:spLocks/>
              </p:cNvSpPr>
              <p:nvPr/>
            </p:nvSpPr>
            <p:spPr bwMode="auto">
              <a:xfrm>
                <a:off x="5624513" y="3265488"/>
                <a:ext cx="60325" cy="358775"/>
              </a:xfrm>
              <a:custGeom>
                <a:avLst/>
                <a:gdLst/>
                <a:ahLst/>
                <a:cxnLst>
                  <a:cxn ang="0">
                    <a:pos x="5" y="95"/>
                  </a:cxn>
                  <a:cxn ang="0">
                    <a:pos x="9" y="70"/>
                  </a:cxn>
                  <a:cxn ang="0">
                    <a:pos x="0" y="63"/>
                  </a:cxn>
                  <a:cxn ang="0">
                    <a:pos x="5" y="95"/>
                  </a:cxn>
                </a:cxnLst>
                <a:rect l="0" t="0" r="r" b="b"/>
                <a:pathLst>
                  <a:path w="16" h="95">
                    <a:moveTo>
                      <a:pt x="5" y="95"/>
                    </a:moveTo>
                    <a:cubicBezTo>
                      <a:pt x="5" y="85"/>
                      <a:pt x="7" y="76"/>
                      <a:pt x="9" y="70"/>
                    </a:cubicBezTo>
                    <a:cubicBezTo>
                      <a:pt x="16" y="0"/>
                      <a:pt x="1" y="22"/>
                      <a:pt x="0" y="63"/>
                    </a:cubicBezTo>
                    <a:cubicBezTo>
                      <a:pt x="3" y="71"/>
                      <a:pt x="6" y="81"/>
                      <a:pt x="5" y="9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4" name="Freeform 68"/>
              <p:cNvSpPr>
                <a:spLocks/>
              </p:cNvSpPr>
              <p:nvPr/>
            </p:nvSpPr>
            <p:spPr bwMode="auto">
              <a:xfrm>
                <a:off x="5503863" y="3311525"/>
                <a:ext cx="95250" cy="217488"/>
              </a:xfrm>
              <a:custGeom>
                <a:avLst/>
                <a:gdLst/>
                <a:ahLst/>
                <a:cxnLst>
                  <a:cxn ang="0">
                    <a:pos x="25" y="42"/>
                  </a:cxn>
                  <a:cxn ang="0">
                    <a:pos x="20" y="58"/>
                  </a:cxn>
                  <a:cxn ang="0">
                    <a:pos x="25" y="42"/>
                  </a:cxn>
                </a:cxnLst>
                <a:rect l="0" t="0" r="r" b="b"/>
                <a:pathLst>
                  <a:path w="25" h="58">
                    <a:moveTo>
                      <a:pt x="25" y="42"/>
                    </a:moveTo>
                    <a:cubicBezTo>
                      <a:pt x="14" y="10"/>
                      <a:pt x="0" y="0"/>
                      <a:pt x="20" y="58"/>
                    </a:cubicBezTo>
                    <a:cubicBezTo>
                      <a:pt x="17" y="43"/>
                      <a:pt x="21" y="39"/>
                      <a:pt x="25" y="4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5" name="Freeform 69"/>
              <p:cNvSpPr>
                <a:spLocks/>
              </p:cNvSpPr>
              <p:nvPr/>
            </p:nvSpPr>
            <p:spPr bwMode="auto">
              <a:xfrm>
                <a:off x="5824538" y="3487738"/>
                <a:ext cx="184150" cy="13176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7" y="24"/>
                  </a:cxn>
                  <a:cxn ang="0">
                    <a:pos x="0" y="35"/>
                  </a:cxn>
                </a:cxnLst>
                <a:rect l="0" t="0" r="r" b="b"/>
                <a:pathLst>
                  <a:path w="49" h="35">
                    <a:moveTo>
                      <a:pt x="0" y="35"/>
                    </a:moveTo>
                    <a:cubicBezTo>
                      <a:pt x="33" y="17"/>
                      <a:pt x="49" y="0"/>
                      <a:pt x="7" y="24"/>
                    </a:cubicBezTo>
                    <a:cubicBezTo>
                      <a:pt x="9" y="25"/>
                      <a:pt x="7" y="30"/>
                      <a:pt x="0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6" name="Freeform 70"/>
              <p:cNvSpPr>
                <a:spLocks/>
              </p:cNvSpPr>
              <p:nvPr/>
            </p:nvSpPr>
            <p:spPr bwMode="auto">
              <a:xfrm>
                <a:off x="5297488" y="3811588"/>
                <a:ext cx="176213" cy="11430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39" y="12"/>
                  </a:cxn>
                  <a:cxn ang="0">
                    <a:pos x="47" y="0"/>
                  </a:cxn>
                </a:cxnLst>
                <a:rect l="0" t="0" r="r" b="b"/>
                <a:pathLst>
                  <a:path w="47" h="30">
                    <a:moveTo>
                      <a:pt x="47" y="0"/>
                    </a:moveTo>
                    <a:cubicBezTo>
                      <a:pt x="0" y="30"/>
                      <a:pt x="13" y="29"/>
                      <a:pt x="39" y="12"/>
                    </a:cubicBezTo>
                    <a:cubicBezTo>
                      <a:pt x="36" y="12"/>
                      <a:pt x="37" y="7"/>
                      <a:pt x="4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7" name="Freeform 71"/>
              <p:cNvSpPr>
                <a:spLocks/>
              </p:cNvSpPr>
              <p:nvPr/>
            </p:nvSpPr>
            <p:spPr bwMode="auto">
              <a:xfrm>
                <a:off x="5659438" y="3287713"/>
                <a:ext cx="44450" cy="238125"/>
              </a:xfrm>
              <a:custGeom>
                <a:avLst/>
                <a:gdLst/>
                <a:ahLst/>
                <a:cxnLst>
                  <a:cxn ang="0">
                    <a:pos x="9" y="48"/>
                  </a:cxn>
                  <a:cxn ang="0">
                    <a:pos x="0" y="63"/>
                  </a:cxn>
                  <a:cxn ang="0">
                    <a:pos x="9" y="48"/>
                  </a:cxn>
                </a:cxnLst>
                <a:rect l="0" t="0" r="r" b="b"/>
                <a:pathLst>
                  <a:path w="12" h="63">
                    <a:moveTo>
                      <a:pt x="9" y="48"/>
                    </a:moveTo>
                    <a:cubicBezTo>
                      <a:pt x="12" y="14"/>
                      <a:pt x="7" y="0"/>
                      <a:pt x="0" y="63"/>
                    </a:cubicBezTo>
                    <a:cubicBezTo>
                      <a:pt x="3" y="56"/>
                      <a:pt x="6" y="50"/>
                      <a:pt x="9" y="4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8" name="Freeform 72"/>
              <p:cNvSpPr>
                <a:spLocks/>
              </p:cNvSpPr>
              <p:nvPr/>
            </p:nvSpPr>
            <p:spPr bwMode="auto">
              <a:xfrm>
                <a:off x="5349875" y="3770313"/>
                <a:ext cx="230188" cy="260350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35" y="21"/>
                  </a:cxn>
                  <a:cxn ang="0">
                    <a:pos x="48" y="15"/>
                  </a:cxn>
                  <a:cxn ang="0">
                    <a:pos x="45" y="29"/>
                  </a:cxn>
                  <a:cxn ang="0">
                    <a:pos x="61" y="0"/>
                  </a:cxn>
                </a:cxnLst>
                <a:rect l="0" t="0" r="r" b="b"/>
                <a:pathLst>
                  <a:path w="61" h="69">
                    <a:moveTo>
                      <a:pt x="61" y="0"/>
                    </a:moveTo>
                    <a:cubicBezTo>
                      <a:pt x="52" y="10"/>
                      <a:pt x="42" y="17"/>
                      <a:pt x="35" y="21"/>
                    </a:cubicBezTo>
                    <a:cubicBezTo>
                      <a:pt x="7" y="49"/>
                      <a:pt x="1" y="69"/>
                      <a:pt x="48" y="15"/>
                    </a:cubicBezTo>
                    <a:cubicBezTo>
                      <a:pt x="0" y="69"/>
                      <a:pt x="19" y="60"/>
                      <a:pt x="45" y="29"/>
                    </a:cubicBezTo>
                    <a:cubicBezTo>
                      <a:pt x="47" y="21"/>
                      <a:pt x="52" y="11"/>
                      <a:pt x="6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9" name="Freeform 73"/>
              <p:cNvSpPr>
                <a:spLocks/>
              </p:cNvSpPr>
              <p:nvPr/>
            </p:nvSpPr>
            <p:spPr bwMode="auto">
              <a:xfrm>
                <a:off x="5730875" y="3476625"/>
                <a:ext cx="269875" cy="161925"/>
              </a:xfrm>
              <a:custGeom>
                <a:avLst/>
                <a:gdLst/>
                <a:ahLst/>
                <a:cxnLst>
                  <a:cxn ang="0">
                    <a:pos x="31" y="27"/>
                  </a:cxn>
                  <a:cxn ang="0">
                    <a:pos x="19" y="27"/>
                  </a:cxn>
                  <a:cxn ang="0">
                    <a:pos x="0" y="43"/>
                  </a:cxn>
                  <a:cxn ang="0">
                    <a:pos x="31" y="27"/>
                  </a:cxn>
                </a:cxnLst>
                <a:rect l="0" t="0" r="r" b="b"/>
                <a:pathLst>
                  <a:path w="72" h="43">
                    <a:moveTo>
                      <a:pt x="31" y="27"/>
                    </a:moveTo>
                    <a:cubicBezTo>
                      <a:pt x="72" y="0"/>
                      <a:pt x="50" y="6"/>
                      <a:pt x="19" y="27"/>
                    </a:cubicBezTo>
                    <a:cubicBezTo>
                      <a:pt x="15" y="31"/>
                      <a:pt x="9" y="37"/>
                      <a:pt x="0" y="43"/>
                    </a:cubicBezTo>
                    <a:cubicBezTo>
                      <a:pt x="17" y="30"/>
                      <a:pt x="27" y="26"/>
                      <a:pt x="31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0" name="Freeform 74"/>
              <p:cNvSpPr>
                <a:spLocks/>
              </p:cNvSpPr>
              <p:nvPr/>
            </p:nvSpPr>
            <p:spPr bwMode="auto">
              <a:xfrm>
                <a:off x="5722938" y="3781425"/>
                <a:ext cx="228600" cy="200025"/>
              </a:xfrm>
              <a:custGeom>
                <a:avLst/>
                <a:gdLst/>
                <a:ahLst/>
                <a:cxnLst>
                  <a:cxn ang="0">
                    <a:pos x="22" y="28"/>
                  </a:cxn>
                  <a:cxn ang="0">
                    <a:pos x="16" y="13"/>
                  </a:cxn>
                  <a:cxn ang="0">
                    <a:pos x="0" y="0"/>
                  </a:cxn>
                  <a:cxn ang="0">
                    <a:pos x="22" y="28"/>
                  </a:cxn>
                </a:cxnLst>
                <a:rect l="0" t="0" r="r" b="b"/>
                <a:pathLst>
                  <a:path w="61" h="53">
                    <a:moveTo>
                      <a:pt x="22" y="28"/>
                    </a:moveTo>
                    <a:cubicBezTo>
                      <a:pt x="47" y="50"/>
                      <a:pt x="61" y="53"/>
                      <a:pt x="16" y="13"/>
                    </a:cubicBezTo>
                    <a:cubicBezTo>
                      <a:pt x="12" y="10"/>
                      <a:pt x="6" y="6"/>
                      <a:pt x="0" y="0"/>
                    </a:cubicBezTo>
                    <a:cubicBezTo>
                      <a:pt x="16" y="15"/>
                      <a:pt x="23" y="24"/>
                      <a:pt x="22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1" name="Freeform 75"/>
              <p:cNvSpPr>
                <a:spLocks/>
              </p:cNvSpPr>
              <p:nvPr/>
            </p:nvSpPr>
            <p:spPr bwMode="auto">
              <a:xfrm>
                <a:off x="5470525" y="3811588"/>
                <a:ext cx="128588" cy="279400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30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30" y="12"/>
                    </a:cubicBezTo>
                    <a:cubicBezTo>
                      <a:pt x="5" y="74"/>
                      <a:pt x="15" y="66"/>
                      <a:pt x="28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2" name="Freeform 76"/>
              <p:cNvSpPr>
                <a:spLocks/>
              </p:cNvSpPr>
              <p:nvPr/>
            </p:nvSpPr>
            <p:spPr bwMode="auto">
              <a:xfrm>
                <a:off x="5500688" y="3306763"/>
                <a:ext cx="98425" cy="293688"/>
              </a:xfrm>
              <a:custGeom>
                <a:avLst/>
                <a:gdLst/>
                <a:ahLst/>
                <a:cxnLst>
                  <a:cxn ang="0">
                    <a:pos x="14" y="49"/>
                  </a:cxn>
                  <a:cxn ang="0">
                    <a:pos x="26" y="78"/>
                  </a:cxn>
                  <a:cxn ang="0">
                    <a:pos x="21" y="59"/>
                  </a:cxn>
                  <a:cxn ang="0">
                    <a:pos x="14" y="49"/>
                  </a:cxn>
                </a:cxnLst>
                <a:rect l="0" t="0" r="r" b="b"/>
                <a:pathLst>
                  <a:path w="26" h="78">
                    <a:moveTo>
                      <a:pt x="14" y="49"/>
                    </a:moveTo>
                    <a:cubicBezTo>
                      <a:pt x="17" y="54"/>
                      <a:pt x="21" y="63"/>
                      <a:pt x="26" y="78"/>
                    </a:cubicBezTo>
                    <a:cubicBezTo>
                      <a:pt x="24" y="70"/>
                      <a:pt x="22" y="64"/>
                      <a:pt x="21" y="59"/>
                    </a:cubicBezTo>
                    <a:cubicBezTo>
                      <a:pt x="0" y="0"/>
                      <a:pt x="2" y="15"/>
                      <a:pt x="14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3" name="Freeform 77"/>
              <p:cNvSpPr>
                <a:spLocks/>
              </p:cNvSpPr>
              <p:nvPr/>
            </p:nvSpPr>
            <p:spPr bwMode="auto">
              <a:xfrm>
                <a:off x="5294313" y="3767138"/>
                <a:ext cx="247650" cy="153988"/>
              </a:xfrm>
              <a:custGeom>
                <a:avLst/>
                <a:gdLst/>
                <a:ahLst/>
                <a:cxnLst>
                  <a:cxn ang="0">
                    <a:pos x="33" y="13"/>
                  </a:cxn>
                  <a:cxn ang="0">
                    <a:pos x="48" y="11"/>
                  </a:cxn>
                  <a:cxn ang="0">
                    <a:pos x="66" y="0"/>
                  </a:cxn>
                  <a:cxn ang="0">
                    <a:pos x="33" y="13"/>
                  </a:cxn>
                </a:cxnLst>
                <a:rect l="0" t="0" r="r" b="b"/>
                <a:pathLst>
                  <a:path w="66" h="41">
                    <a:moveTo>
                      <a:pt x="33" y="13"/>
                    </a:moveTo>
                    <a:cubicBezTo>
                      <a:pt x="6" y="30"/>
                      <a:pt x="0" y="41"/>
                      <a:pt x="48" y="11"/>
                    </a:cubicBezTo>
                    <a:cubicBezTo>
                      <a:pt x="52" y="8"/>
                      <a:pt x="58" y="4"/>
                      <a:pt x="66" y="0"/>
                    </a:cubicBezTo>
                    <a:cubicBezTo>
                      <a:pt x="41" y="15"/>
                      <a:pt x="31" y="17"/>
                      <a:pt x="33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4" name="Freeform 78"/>
              <p:cNvSpPr>
                <a:spLocks/>
              </p:cNvSpPr>
              <p:nvPr/>
            </p:nvSpPr>
            <p:spPr bwMode="auto">
              <a:xfrm>
                <a:off x="5676900" y="3317875"/>
                <a:ext cx="117475" cy="282575"/>
              </a:xfrm>
              <a:custGeom>
                <a:avLst/>
                <a:gdLst/>
                <a:ahLst/>
                <a:cxnLst>
                  <a:cxn ang="0">
                    <a:pos x="12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2" y="49"/>
                  </a:cxn>
                </a:cxnLst>
                <a:rect l="0" t="0" r="r" b="b"/>
                <a:pathLst>
                  <a:path w="31" h="75">
                    <a:moveTo>
                      <a:pt x="12" y="49"/>
                    </a:moveTo>
                    <a:cubicBezTo>
                      <a:pt x="31" y="0"/>
                      <a:pt x="19" y="11"/>
                      <a:pt x="8" y="42"/>
                    </a:cubicBezTo>
                    <a:cubicBezTo>
                      <a:pt x="8" y="47"/>
                      <a:pt x="6" y="58"/>
                      <a:pt x="0" y="75"/>
                    </a:cubicBezTo>
                    <a:cubicBezTo>
                      <a:pt x="5" y="62"/>
                      <a:pt x="9" y="53"/>
                      <a:pt x="12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5" name="Freeform 79"/>
              <p:cNvSpPr>
                <a:spLocks/>
              </p:cNvSpPr>
              <p:nvPr/>
            </p:nvSpPr>
            <p:spPr bwMode="auto">
              <a:xfrm>
                <a:off x="5580063" y="3792538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9" y="31"/>
                      <a:pt x="4" y="37"/>
                    </a:cubicBezTo>
                    <a:cubicBezTo>
                      <a:pt x="0" y="73"/>
                      <a:pt x="6" y="89"/>
                      <a:pt x="13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6" name="Freeform 80"/>
              <p:cNvSpPr>
                <a:spLocks/>
              </p:cNvSpPr>
              <p:nvPr/>
            </p:nvSpPr>
            <p:spPr bwMode="auto">
              <a:xfrm>
                <a:off x="5726113" y="3322638"/>
                <a:ext cx="76200" cy="176213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20" y="0"/>
                      <a:pt x="0" y="47"/>
                    </a:cubicBezTo>
                    <a:cubicBezTo>
                      <a:pt x="4" y="41"/>
                      <a:pt x="7" y="42"/>
                      <a:pt x="7" y="4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7" name="Freeform 81"/>
              <p:cNvSpPr>
                <a:spLocks/>
              </p:cNvSpPr>
              <p:nvPr/>
            </p:nvSpPr>
            <p:spPr bwMode="auto">
              <a:xfrm>
                <a:off x="5681663" y="3781425"/>
                <a:ext cx="187325" cy="2905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33"/>
                  </a:cxn>
                  <a:cxn ang="0">
                    <a:pos x="13" y="17"/>
                  </a:cxn>
                  <a:cxn ang="0">
                    <a:pos x="28" y="28"/>
                  </a:cxn>
                  <a:cxn ang="0">
                    <a:pos x="0" y="0"/>
                  </a:cxn>
                </a:cxnLst>
                <a:rect l="0" t="0" r="r" b="b"/>
                <a:pathLst>
                  <a:path w="50" h="77">
                    <a:moveTo>
                      <a:pt x="0" y="0"/>
                    </a:moveTo>
                    <a:cubicBezTo>
                      <a:pt x="9" y="14"/>
                      <a:pt x="14" y="26"/>
                      <a:pt x="16" y="33"/>
                    </a:cubicBezTo>
                    <a:cubicBezTo>
                      <a:pt x="35" y="66"/>
                      <a:pt x="50" y="77"/>
                      <a:pt x="13" y="17"/>
                    </a:cubicBezTo>
                    <a:cubicBezTo>
                      <a:pt x="50" y="75"/>
                      <a:pt x="48" y="59"/>
                      <a:pt x="28" y="28"/>
                    </a:cubicBezTo>
                    <a:cubicBezTo>
                      <a:pt x="22" y="25"/>
                      <a:pt x="10" y="1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8" name="Freeform 82"/>
              <p:cNvSpPr>
                <a:spLocks/>
              </p:cNvSpPr>
              <p:nvPr/>
            </p:nvSpPr>
            <p:spPr bwMode="auto">
              <a:xfrm>
                <a:off x="5387975" y="3457575"/>
                <a:ext cx="504825" cy="493713"/>
              </a:xfrm>
              <a:custGeom>
                <a:avLst/>
                <a:gdLst/>
                <a:ahLst/>
                <a:cxnLst>
                  <a:cxn ang="0">
                    <a:pos x="40" y="7"/>
                  </a:cxn>
                  <a:cxn ang="0">
                    <a:pos x="31" y="19"/>
                  </a:cxn>
                  <a:cxn ang="0">
                    <a:pos x="32" y="33"/>
                  </a:cxn>
                  <a:cxn ang="0">
                    <a:pos x="44" y="46"/>
                  </a:cxn>
                  <a:cxn ang="0">
                    <a:pos x="16" y="38"/>
                  </a:cxn>
                  <a:cxn ang="0">
                    <a:pos x="16" y="52"/>
                  </a:cxn>
                  <a:cxn ang="0">
                    <a:pos x="8" y="60"/>
                  </a:cxn>
                  <a:cxn ang="0">
                    <a:pos x="36" y="64"/>
                  </a:cxn>
                  <a:cxn ang="0">
                    <a:pos x="8" y="76"/>
                  </a:cxn>
                  <a:cxn ang="0">
                    <a:pos x="17" y="87"/>
                  </a:cxn>
                  <a:cxn ang="0">
                    <a:pos x="41" y="82"/>
                  </a:cxn>
                  <a:cxn ang="0">
                    <a:pos x="23" y="94"/>
                  </a:cxn>
                  <a:cxn ang="0">
                    <a:pos x="25" y="104"/>
                  </a:cxn>
                  <a:cxn ang="0">
                    <a:pos x="35" y="112"/>
                  </a:cxn>
                  <a:cxn ang="0">
                    <a:pos x="56" y="94"/>
                  </a:cxn>
                  <a:cxn ang="0">
                    <a:pos x="55" y="126"/>
                  </a:cxn>
                  <a:cxn ang="0">
                    <a:pos x="72" y="124"/>
                  </a:cxn>
                  <a:cxn ang="0">
                    <a:pos x="76" y="94"/>
                  </a:cxn>
                  <a:cxn ang="0">
                    <a:pos x="87" y="118"/>
                  </a:cxn>
                  <a:cxn ang="0">
                    <a:pos x="94" y="119"/>
                  </a:cxn>
                  <a:cxn ang="0">
                    <a:pos x="106" y="114"/>
                  </a:cxn>
                  <a:cxn ang="0">
                    <a:pos x="89" y="86"/>
                  </a:cxn>
                  <a:cxn ang="0">
                    <a:pos x="105" y="99"/>
                  </a:cxn>
                  <a:cxn ang="0">
                    <a:pos x="120" y="97"/>
                  </a:cxn>
                  <a:cxn ang="0">
                    <a:pos x="121" y="80"/>
                  </a:cxn>
                  <a:cxn ang="0">
                    <a:pos x="121" y="71"/>
                  </a:cxn>
                  <a:cxn ang="0">
                    <a:pos x="96" y="68"/>
                  </a:cxn>
                  <a:cxn ang="0">
                    <a:pos x="126" y="56"/>
                  </a:cxn>
                  <a:cxn ang="0">
                    <a:pos x="110" y="47"/>
                  </a:cxn>
                  <a:cxn ang="0">
                    <a:pos x="123" y="32"/>
                  </a:cxn>
                  <a:cxn ang="0">
                    <a:pos x="91" y="48"/>
                  </a:cxn>
                  <a:cxn ang="0">
                    <a:pos x="115" y="21"/>
                  </a:cxn>
                  <a:cxn ang="0">
                    <a:pos x="95" y="21"/>
                  </a:cxn>
                  <a:cxn ang="0">
                    <a:pos x="90" y="11"/>
                  </a:cxn>
                  <a:cxn ang="0">
                    <a:pos x="77" y="38"/>
                  </a:cxn>
                  <a:cxn ang="0">
                    <a:pos x="81" y="3"/>
                  </a:cxn>
                  <a:cxn ang="0">
                    <a:pos x="72" y="19"/>
                  </a:cxn>
                  <a:cxn ang="0">
                    <a:pos x="63" y="12"/>
                  </a:cxn>
                  <a:cxn ang="0">
                    <a:pos x="51" y="19"/>
                  </a:cxn>
                  <a:cxn ang="0">
                    <a:pos x="56" y="38"/>
                  </a:cxn>
                </a:cxnLst>
                <a:rect l="0" t="0" r="r" b="b"/>
                <a:pathLst>
                  <a:path w="134" h="131">
                    <a:moveTo>
                      <a:pt x="44" y="9"/>
                    </a:moveTo>
                    <a:cubicBezTo>
                      <a:pt x="41" y="4"/>
                      <a:pt x="40" y="4"/>
                      <a:pt x="40" y="7"/>
                    </a:cubicBezTo>
                    <a:cubicBezTo>
                      <a:pt x="40" y="13"/>
                      <a:pt x="44" y="28"/>
                      <a:pt x="55" y="47"/>
                    </a:cubicBezTo>
                    <a:cubicBezTo>
                      <a:pt x="47" y="33"/>
                      <a:pt x="38" y="24"/>
                      <a:pt x="31" y="19"/>
                    </a:cubicBezTo>
                    <a:cubicBezTo>
                      <a:pt x="28" y="17"/>
                      <a:pt x="25" y="16"/>
                      <a:pt x="23" y="17"/>
                    </a:cubicBezTo>
                    <a:cubicBezTo>
                      <a:pt x="21" y="18"/>
                      <a:pt x="23" y="23"/>
                      <a:pt x="32" y="33"/>
                    </a:cubicBezTo>
                    <a:cubicBezTo>
                      <a:pt x="32" y="33"/>
                      <a:pt x="32" y="34"/>
                      <a:pt x="32" y="34"/>
                    </a:cubicBezTo>
                    <a:cubicBezTo>
                      <a:pt x="35" y="37"/>
                      <a:pt x="39" y="41"/>
                      <a:pt x="44" y="46"/>
                    </a:cubicBezTo>
                    <a:cubicBezTo>
                      <a:pt x="24" y="27"/>
                      <a:pt x="14" y="25"/>
                      <a:pt x="13" y="29"/>
                    </a:cubicBezTo>
                    <a:cubicBezTo>
                      <a:pt x="12" y="31"/>
                      <a:pt x="13" y="34"/>
                      <a:pt x="16" y="38"/>
                    </a:cubicBezTo>
                    <a:cubicBezTo>
                      <a:pt x="21" y="44"/>
                      <a:pt x="30" y="53"/>
                      <a:pt x="45" y="58"/>
                    </a:cubicBezTo>
                    <a:cubicBezTo>
                      <a:pt x="34" y="54"/>
                      <a:pt x="24" y="52"/>
                      <a:pt x="16" y="52"/>
                    </a:cubicBezTo>
                    <a:cubicBezTo>
                      <a:pt x="11" y="52"/>
                      <a:pt x="7" y="52"/>
                      <a:pt x="5" y="53"/>
                    </a:cubicBezTo>
                    <a:cubicBezTo>
                      <a:pt x="0" y="54"/>
                      <a:pt x="0" y="57"/>
                      <a:pt x="8" y="60"/>
                    </a:cubicBezTo>
                    <a:cubicBezTo>
                      <a:pt x="8" y="60"/>
                      <a:pt x="9" y="60"/>
                      <a:pt x="9" y="60"/>
                    </a:cubicBezTo>
                    <a:cubicBezTo>
                      <a:pt x="15" y="62"/>
                      <a:pt x="24" y="64"/>
                      <a:pt x="36" y="64"/>
                    </a:cubicBezTo>
                    <a:cubicBezTo>
                      <a:pt x="14" y="63"/>
                      <a:pt x="4" y="66"/>
                      <a:pt x="2" y="70"/>
                    </a:cubicBezTo>
                    <a:cubicBezTo>
                      <a:pt x="1" y="72"/>
                      <a:pt x="3" y="74"/>
                      <a:pt x="8" y="76"/>
                    </a:cubicBezTo>
                    <a:cubicBezTo>
                      <a:pt x="15" y="79"/>
                      <a:pt x="29" y="80"/>
                      <a:pt x="45" y="74"/>
                    </a:cubicBezTo>
                    <a:cubicBezTo>
                      <a:pt x="33" y="78"/>
                      <a:pt x="23" y="83"/>
                      <a:pt x="17" y="87"/>
                    </a:cubicBezTo>
                    <a:cubicBezTo>
                      <a:pt x="12" y="91"/>
                      <a:pt x="9" y="93"/>
                      <a:pt x="8" y="95"/>
                    </a:cubicBezTo>
                    <a:cubicBezTo>
                      <a:pt x="6" y="99"/>
                      <a:pt x="16" y="97"/>
                      <a:pt x="41" y="82"/>
                    </a:cubicBezTo>
                    <a:cubicBezTo>
                      <a:pt x="33" y="86"/>
                      <a:pt x="27" y="90"/>
                      <a:pt x="23" y="93"/>
                    </a:cubicBezTo>
                    <a:cubicBezTo>
                      <a:pt x="23" y="94"/>
                      <a:pt x="23" y="94"/>
                      <a:pt x="23" y="94"/>
                    </a:cubicBezTo>
                    <a:cubicBezTo>
                      <a:pt x="13" y="101"/>
                      <a:pt x="12" y="106"/>
                      <a:pt x="15" y="106"/>
                    </a:cubicBezTo>
                    <a:cubicBezTo>
                      <a:pt x="17" y="107"/>
                      <a:pt x="21" y="106"/>
                      <a:pt x="25" y="104"/>
                    </a:cubicBezTo>
                    <a:cubicBezTo>
                      <a:pt x="32" y="100"/>
                      <a:pt x="42" y="93"/>
                      <a:pt x="51" y="83"/>
                    </a:cubicBezTo>
                    <a:cubicBezTo>
                      <a:pt x="42" y="94"/>
                      <a:pt x="37" y="104"/>
                      <a:pt x="35" y="112"/>
                    </a:cubicBezTo>
                    <a:cubicBezTo>
                      <a:pt x="34" y="116"/>
                      <a:pt x="34" y="120"/>
                      <a:pt x="35" y="122"/>
                    </a:cubicBezTo>
                    <a:cubicBezTo>
                      <a:pt x="37" y="128"/>
                      <a:pt x="46" y="123"/>
                      <a:pt x="56" y="94"/>
                    </a:cubicBezTo>
                    <a:cubicBezTo>
                      <a:pt x="48" y="116"/>
                      <a:pt x="47" y="127"/>
                      <a:pt x="50" y="129"/>
                    </a:cubicBezTo>
                    <a:cubicBezTo>
                      <a:pt x="51" y="131"/>
                      <a:pt x="53" y="129"/>
                      <a:pt x="55" y="126"/>
                    </a:cubicBezTo>
                    <a:cubicBezTo>
                      <a:pt x="60" y="120"/>
                      <a:pt x="64" y="106"/>
                      <a:pt x="65" y="89"/>
                    </a:cubicBezTo>
                    <a:cubicBezTo>
                      <a:pt x="64" y="105"/>
                      <a:pt x="68" y="117"/>
                      <a:pt x="72" y="124"/>
                    </a:cubicBezTo>
                    <a:cubicBezTo>
                      <a:pt x="75" y="128"/>
                      <a:pt x="78" y="130"/>
                      <a:pt x="80" y="130"/>
                    </a:cubicBezTo>
                    <a:cubicBezTo>
                      <a:pt x="84" y="130"/>
                      <a:pt x="86" y="119"/>
                      <a:pt x="76" y="94"/>
                    </a:cubicBezTo>
                    <a:cubicBezTo>
                      <a:pt x="80" y="105"/>
                      <a:pt x="83" y="112"/>
                      <a:pt x="86" y="117"/>
                    </a:cubicBezTo>
                    <a:cubicBezTo>
                      <a:pt x="86" y="117"/>
                      <a:pt x="86" y="118"/>
                      <a:pt x="87" y="118"/>
                    </a:cubicBezTo>
                    <a:cubicBezTo>
                      <a:pt x="90" y="124"/>
                      <a:pt x="92" y="127"/>
                      <a:pt x="93" y="127"/>
                    </a:cubicBezTo>
                    <a:cubicBezTo>
                      <a:pt x="94" y="127"/>
                      <a:pt x="95" y="124"/>
                      <a:pt x="94" y="119"/>
                    </a:cubicBezTo>
                    <a:cubicBezTo>
                      <a:pt x="92" y="112"/>
                      <a:pt x="87" y="100"/>
                      <a:pt x="78" y="86"/>
                    </a:cubicBezTo>
                    <a:cubicBezTo>
                      <a:pt x="88" y="102"/>
                      <a:pt x="100" y="111"/>
                      <a:pt x="106" y="114"/>
                    </a:cubicBezTo>
                    <a:cubicBezTo>
                      <a:pt x="109" y="116"/>
                      <a:pt x="111" y="116"/>
                      <a:pt x="111" y="114"/>
                    </a:cubicBezTo>
                    <a:cubicBezTo>
                      <a:pt x="112" y="110"/>
                      <a:pt x="105" y="101"/>
                      <a:pt x="89" y="86"/>
                    </a:cubicBezTo>
                    <a:cubicBezTo>
                      <a:pt x="95" y="92"/>
                      <a:pt x="101" y="96"/>
                      <a:pt x="105" y="99"/>
                    </a:cubicBezTo>
                    <a:cubicBezTo>
                      <a:pt x="105" y="99"/>
                      <a:pt x="105" y="99"/>
                      <a:pt x="105" y="99"/>
                    </a:cubicBezTo>
                    <a:cubicBezTo>
                      <a:pt x="113" y="104"/>
                      <a:pt x="118" y="105"/>
                      <a:pt x="120" y="104"/>
                    </a:cubicBezTo>
                    <a:cubicBezTo>
                      <a:pt x="122" y="103"/>
                      <a:pt x="122" y="100"/>
                      <a:pt x="120" y="97"/>
                    </a:cubicBezTo>
                    <a:cubicBezTo>
                      <a:pt x="116" y="90"/>
                      <a:pt x="106" y="80"/>
                      <a:pt x="88" y="74"/>
                    </a:cubicBezTo>
                    <a:cubicBezTo>
                      <a:pt x="101" y="79"/>
                      <a:pt x="113" y="80"/>
                      <a:pt x="121" y="80"/>
                    </a:cubicBezTo>
                    <a:cubicBezTo>
                      <a:pt x="125" y="80"/>
                      <a:pt x="128" y="79"/>
                      <a:pt x="130" y="78"/>
                    </a:cubicBezTo>
                    <a:cubicBezTo>
                      <a:pt x="134" y="76"/>
                      <a:pt x="132" y="73"/>
                      <a:pt x="121" y="71"/>
                    </a:cubicBezTo>
                    <a:cubicBezTo>
                      <a:pt x="121" y="71"/>
                      <a:pt x="120" y="71"/>
                      <a:pt x="120" y="71"/>
                    </a:cubicBezTo>
                    <a:cubicBezTo>
                      <a:pt x="114" y="69"/>
                      <a:pt x="107" y="68"/>
                      <a:pt x="96" y="68"/>
                    </a:cubicBezTo>
                    <a:cubicBezTo>
                      <a:pt x="120" y="69"/>
                      <a:pt x="131" y="65"/>
                      <a:pt x="132" y="62"/>
                    </a:cubicBezTo>
                    <a:cubicBezTo>
                      <a:pt x="132" y="59"/>
                      <a:pt x="130" y="57"/>
                      <a:pt x="126" y="56"/>
                    </a:cubicBezTo>
                    <a:cubicBezTo>
                      <a:pt x="118" y="53"/>
                      <a:pt x="104" y="53"/>
                      <a:pt x="88" y="59"/>
                    </a:cubicBezTo>
                    <a:cubicBezTo>
                      <a:pt x="97" y="55"/>
                      <a:pt x="104" y="51"/>
                      <a:pt x="110" y="47"/>
                    </a:cubicBezTo>
                    <a:cubicBezTo>
                      <a:pt x="112" y="46"/>
                      <a:pt x="114" y="45"/>
                      <a:pt x="116" y="43"/>
                    </a:cubicBezTo>
                    <a:cubicBezTo>
                      <a:pt x="123" y="38"/>
                      <a:pt x="125" y="33"/>
                      <a:pt x="123" y="32"/>
                    </a:cubicBezTo>
                    <a:cubicBezTo>
                      <a:pt x="123" y="32"/>
                      <a:pt x="122" y="32"/>
                      <a:pt x="122" y="32"/>
                    </a:cubicBezTo>
                    <a:cubicBezTo>
                      <a:pt x="118" y="31"/>
                      <a:pt x="108" y="35"/>
                      <a:pt x="91" y="48"/>
                    </a:cubicBezTo>
                    <a:cubicBezTo>
                      <a:pt x="100" y="42"/>
                      <a:pt x="106" y="36"/>
                      <a:pt x="110" y="32"/>
                    </a:cubicBezTo>
                    <a:cubicBezTo>
                      <a:pt x="116" y="26"/>
                      <a:pt x="117" y="22"/>
                      <a:pt x="115" y="21"/>
                    </a:cubicBezTo>
                    <a:cubicBezTo>
                      <a:pt x="111" y="20"/>
                      <a:pt x="95" y="28"/>
                      <a:pt x="80" y="48"/>
                    </a:cubicBezTo>
                    <a:cubicBezTo>
                      <a:pt x="88" y="38"/>
                      <a:pt x="93" y="28"/>
                      <a:pt x="95" y="21"/>
                    </a:cubicBezTo>
                    <a:cubicBezTo>
                      <a:pt x="96" y="16"/>
                      <a:pt x="97" y="13"/>
                      <a:pt x="97" y="10"/>
                    </a:cubicBezTo>
                    <a:cubicBezTo>
                      <a:pt x="97" y="6"/>
                      <a:pt x="94" y="5"/>
                      <a:pt x="90" y="11"/>
                    </a:cubicBezTo>
                    <a:cubicBezTo>
                      <a:pt x="90" y="11"/>
                      <a:pt x="89" y="11"/>
                      <a:pt x="89" y="12"/>
                    </a:cubicBezTo>
                    <a:cubicBezTo>
                      <a:pt x="86" y="16"/>
                      <a:pt x="82" y="25"/>
                      <a:pt x="77" y="38"/>
                    </a:cubicBezTo>
                    <a:cubicBezTo>
                      <a:pt x="83" y="21"/>
                      <a:pt x="85" y="10"/>
                      <a:pt x="85" y="5"/>
                    </a:cubicBezTo>
                    <a:cubicBezTo>
                      <a:pt x="84" y="2"/>
                      <a:pt x="83" y="1"/>
                      <a:pt x="81" y="3"/>
                    </a:cubicBezTo>
                    <a:cubicBezTo>
                      <a:pt x="78" y="5"/>
                      <a:pt x="75" y="11"/>
                      <a:pt x="72" y="18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0" y="25"/>
                      <a:pt x="68" y="34"/>
                      <a:pt x="68" y="44"/>
                    </a:cubicBezTo>
                    <a:cubicBezTo>
                      <a:pt x="69" y="30"/>
                      <a:pt x="66" y="20"/>
                      <a:pt x="63" y="12"/>
                    </a:cubicBezTo>
                    <a:cubicBezTo>
                      <a:pt x="61" y="7"/>
                      <a:pt x="59" y="4"/>
                      <a:pt x="56" y="3"/>
                    </a:cubicBezTo>
                    <a:cubicBezTo>
                      <a:pt x="52" y="0"/>
                      <a:pt x="48" y="4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2" y="24"/>
                      <a:pt x="54" y="30"/>
                      <a:pt x="56" y="38"/>
                    </a:cubicBezTo>
                    <a:cubicBezTo>
                      <a:pt x="51" y="23"/>
                      <a:pt x="47" y="14"/>
                      <a:pt x="44" y="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914400" rtl="0" eaLnBrk="1" latinLnBrk="0" hangingPunct="1"/>
                <a:endPara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04" name="Freeform 83"/>
            <p:cNvSpPr>
              <a:spLocks/>
            </p:cNvSpPr>
            <p:nvPr/>
          </p:nvSpPr>
          <p:spPr bwMode="auto">
            <a:xfrm rot="1639090">
              <a:off x="8277894" y="1349267"/>
              <a:ext cx="208610" cy="197210"/>
            </a:xfrm>
            <a:custGeom>
              <a:avLst/>
              <a:gdLst/>
              <a:ahLst/>
              <a:cxnLst>
                <a:cxn ang="0">
                  <a:pos x="24" y="13"/>
                </a:cxn>
                <a:cxn ang="0">
                  <a:pos x="14" y="10"/>
                </a:cxn>
                <a:cxn ang="0">
                  <a:pos x="15" y="20"/>
                </a:cxn>
                <a:cxn ang="0">
                  <a:pos x="4" y="21"/>
                </a:cxn>
                <a:cxn ang="0">
                  <a:pos x="9" y="30"/>
                </a:cxn>
                <a:cxn ang="0">
                  <a:pos x="0" y="35"/>
                </a:cxn>
                <a:cxn ang="0">
                  <a:pos x="8" y="41"/>
                </a:cxn>
                <a:cxn ang="0">
                  <a:pos x="2" y="50"/>
                </a:cxn>
                <a:cxn ang="0">
                  <a:pos x="12" y="52"/>
                </a:cxn>
                <a:cxn ang="0">
                  <a:pos x="10" y="62"/>
                </a:cxn>
                <a:cxn ang="0">
                  <a:pos x="20" y="60"/>
                </a:cxn>
                <a:cxn ang="0">
                  <a:pos x="22" y="70"/>
                </a:cxn>
                <a:cxn ang="0">
                  <a:pos x="31" y="64"/>
                </a:cxn>
                <a:cxn ang="0">
                  <a:pos x="36" y="73"/>
                </a:cxn>
                <a:cxn ang="0">
                  <a:pos x="42" y="64"/>
                </a:cxn>
                <a:cxn ang="0">
                  <a:pos x="51" y="71"/>
                </a:cxn>
                <a:cxn ang="0">
                  <a:pos x="53" y="60"/>
                </a:cxn>
                <a:cxn ang="0">
                  <a:pos x="63" y="64"/>
                </a:cxn>
                <a:cxn ang="0">
                  <a:pos x="62" y="53"/>
                </a:cxn>
                <a:cxn ang="0">
                  <a:pos x="73" y="52"/>
                </a:cxn>
                <a:cxn ang="0">
                  <a:pos x="68" y="43"/>
                </a:cxn>
                <a:cxn ang="0">
                  <a:pos x="77" y="38"/>
                </a:cxn>
                <a:cxn ang="0">
                  <a:pos x="69" y="32"/>
                </a:cxn>
                <a:cxn ang="0">
                  <a:pos x="75" y="23"/>
                </a:cxn>
                <a:cxn ang="0">
                  <a:pos x="65" y="21"/>
                </a:cxn>
                <a:cxn ang="0">
                  <a:pos x="67" y="11"/>
                </a:cxn>
                <a:cxn ang="0">
                  <a:pos x="57" y="13"/>
                </a:cxn>
                <a:cxn ang="0">
                  <a:pos x="55" y="3"/>
                </a:cxn>
                <a:cxn ang="0">
                  <a:pos x="46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6" y="2"/>
                </a:cxn>
                <a:cxn ang="0">
                  <a:pos x="24" y="13"/>
                </a:cxn>
              </a:cxnLst>
              <a:rect l="0" t="0" r="r" b="b"/>
              <a:pathLst>
                <a:path w="77" h="73">
                  <a:moveTo>
                    <a:pt x="24" y="13"/>
                  </a:moveTo>
                  <a:cubicBezTo>
                    <a:pt x="22" y="14"/>
                    <a:pt x="15" y="8"/>
                    <a:pt x="14" y="10"/>
                  </a:cubicBezTo>
                  <a:cubicBezTo>
                    <a:pt x="12" y="11"/>
                    <a:pt x="16" y="19"/>
                    <a:pt x="15" y="20"/>
                  </a:cubicBezTo>
                  <a:cubicBezTo>
                    <a:pt x="14" y="22"/>
                    <a:pt x="5" y="19"/>
                    <a:pt x="4" y="21"/>
                  </a:cubicBezTo>
                  <a:cubicBezTo>
                    <a:pt x="3" y="23"/>
                    <a:pt x="10" y="28"/>
                    <a:pt x="9" y="30"/>
                  </a:cubicBezTo>
                  <a:cubicBezTo>
                    <a:pt x="9" y="32"/>
                    <a:pt x="0" y="33"/>
                    <a:pt x="0" y="35"/>
                  </a:cubicBezTo>
                  <a:cubicBezTo>
                    <a:pt x="0" y="37"/>
                    <a:pt x="8" y="39"/>
                    <a:pt x="8" y="41"/>
                  </a:cubicBezTo>
                  <a:cubicBezTo>
                    <a:pt x="9" y="44"/>
                    <a:pt x="1" y="48"/>
                    <a:pt x="2" y="50"/>
                  </a:cubicBezTo>
                  <a:cubicBezTo>
                    <a:pt x="3" y="52"/>
                    <a:pt x="11" y="50"/>
                    <a:pt x="12" y="52"/>
                  </a:cubicBezTo>
                  <a:cubicBezTo>
                    <a:pt x="13" y="54"/>
                    <a:pt x="8" y="61"/>
                    <a:pt x="10" y="62"/>
                  </a:cubicBezTo>
                  <a:cubicBezTo>
                    <a:pt x="11" y="64"/>
                    <a:pt x="18" y="59"/>
                    <a:pt x="20" y="60"/>
                  </a:cubicBezTo>
                  <a:cubicBezTo>
                    <a:pt x="22" y="61"/>
                    <a:pt x="20" y="70"/>
                    <a:pt x="22" y="70"/>
                  </a:cubicBezTo>
                  <a:cubicBezTo>
                    <a:pt x="24" y="71"/>
                    <a:pt x="29" y="64"/>
                    <a:pt x="31" y="64"/>
                  </a:cubicBezTo>
                  <a:cubicBezTo>
                    <a:pt x="33" y="65"/>
                    <a:pt x="34" y="73"/>
                    <a:pt x="36" y="73"/>
                  </a:cubicBezTo>
                  <a:cubicBezTo>
                    <a:pt x="39" y="73"/>
                    <a:pt x="40" y="65"/>
                    <a:pt x="42" y="64"/>
                  </a:cubicBezTo>
                  <a:cubicBezTo>
                    <a:pt x="44" y="64"/>
                    <a:pt x="49" y="72"/>
                    <a:pt x="51" y="71"/>
                  </a:cubicBezTo>
                  <a:cubicBezTo>
                    <a:pt x="53" y="70"/>
                    <a:pt x="51" y="62"/>
                    <a:pt x="53" y="60"/>
                  </a:cubicBezTo>
                  <a:cubicBezTo>
                    <a:pt x="55" y="59"/>
                    <a:pt x="62" y="65"/>
                    <a:pt x="63" y="64"/>
                  </a:cubicBezTo>
                  <a:cubicBezTo>
                    <a:pt x="65" y="62"/>
                    <a:pt x="61" y="55"/>
                    <a:pt x="62" y="53"/>
                  </a:cubicBezTo>
                  <a:cubicBezTo>
                    <a:pt x="64" y="51"/>
                    <a:pt x="72" y="54"/>
                    <a:pt x="73" y="52"/>
                  </a:cubicBezTo>
                  <a:cubicBezTo>
                    <a:pt x="74" y="50"/>
                    <a:pt x="67" y="45"/>
                    <a:pt x="68" y="43"/>
                  </a:cubicBezTo>
                  <a:cubicBezTo>
                    <a:pt x="68" y="41"/>
                    <a:pt x="77" y="40"/>
                    <a:pt x="77" y="38"/>
                  </a:cubicBezTo>
                  <a:cubicBezTo>
                    <a:pt x="77" y="36"/>
                    <a:pt x="69" y="34"/>
                    <a:pt x="69" y="32"/>
                  </a:cubicBezTo>
                  <a:cubicBezTo>
                    <a:pt x="68" y="30"/>
                    <a:pt x="76" y="26"/>
                    <a:pt x="75" y="23"/>
                  </a:cubicBezTo>
                  <a:cubicBezTo>
                    <a:pt x="74" y="21"/>
                    <a:pt x="66" y="23"/>
                    <a:pt x="65" y="21"/>
                  </a:cubicBezTo>
                  <a:cubicBezTo>
                    <a:pt x="64" y="19"/>
                    <a:pt x="69" y="12"/>
                    <a:pt x="67" y="11"/>
                  </a:cubicBezTo>
                  <a:cubicBezTo>
                    <a:pt x="66" y="9"/>
                    <a:pt x="59" y="14"/>
                    <a:pt x="57" y="13"/>
                  </a:cubicBezTo>
                  <a:cubicBezTo>
                    <a:pt x="55" y="12"/>
                    <a:pt x="57" y="4"/>
                    <a:pt x="55" y="3"/>
                  </a:cubicBezTo>
                  <a:cubicBezTo>
                    <a:pt x="53" y="2"/>
                    <a:pt x="49" y="9"/>
                    <a:pt x="46" y="9"/>
                  </a:cubicBezTo>
                  <a:cubicBezTo>
                    <a:pt x="44" y="9"/>
                    <a:pt x="43" y="0"/>
                    <a:pt x="41" y="0"/>
                  </a:cubicBezTo>
                  <a:cubicBezTo>
                    <a:pt x="38" y="0"/>
                    <a:pt x="37" y="8"/>
                    <a:pt x="35" y="9"/>
                  </a:cubicBezTo>
                  <a:cubicBezTo>
                    <a:pt x="33" y="9"/>
                    <a:pt x="28" y="2"/>
                    <a:pt x="26" y="2"/>
                  </a:cubicBezTo>
                  <a:cubicBezTo>
                    <a:pt x="24" y="3"/>
                    <a:pt x="26" y="12"/>
                    <a:pt x="24" y="13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5" name="Freeform 84"/>
            <p:cNvSpPr>
              <a:spLocks/>
            </p:cNvSpPr>
            <p:nvPr/>
          </p:nvSpPr>
          <p:spPr bwMode="auto">
            <a:xfrm rot="1639090">
              <a:off x="8162861" y="2249348"/>
              <a:ext cx="53578" cy="1162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10"/>
                </a:cxn>
                <a:cxn ang="0">
                  <a:pos x="0" y="14"/>
                </a:cxn>
                <a:cxn ang="0">
                  <a:pos x="8" y="21"/>
                </a:cxn>
                <a:cxn ang="0">
                  <a:pos x="2" y="29"/>
                </a:cxn>
                <a:cxn ang="0">
                  <a:pos x="12" y="31"/>
                </a:cxn>
                <a:cxn ang="0">
                  <a:pos x="10" y="42"/>
                </a:cxn>
                <a:cxn ang="0">
                  <a:pos x="20" y="39"/>
                </a:cxn>
                <a:cxn ang="0">
                  <a:pos x="20" y="40"/>
                </a:cxn>
                <a:cxn ang="0">
                  <a:pos x="12" y="6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20" h="43">
                  <a:moveTo>
                    <a:pt x="4" y="0"/>
                  </a:moveTo>
                  <a:cubicBezTo>
                    <a:pt x="3" y="2"/>
                    <a:pt x="10" y="8"/>
                    <a:pt x="9" y="10"/>
                  </a:cubicBezTo>
                  <a:cubicBezTo>
                    <a:pt x="9" y="12"/>
                    <a:pt x="0" y="12"/>
                    <a:pt x="0" y="14"/>
                  </a:cubicBezTo>
                  <a:cubicBezTo>
                    <a:pt x="0" y="17"/>
                    <a:pt x="8" y="19"/>
                    <a:pt x="8" y="21"/>
                  </a:cubicBezTo>
                  <a:cubicBezTo>
                    <a:pt x="9" y="23"/>
                    <a:pt x="1" y="27"/>
                    <a:pt x="2" y="29"/>
                  </a:cubicBezTo>
                  <a:cubicBezTo>
                    <a:pt x="2" y="31"/>
                    <a:pt x="11" y="30"/>
                    <a:pt x="12" y="31"/>
                  </a:cubicBezTo>
                  <a:cubicBezTo>
                    <a:pt x="13" y="33"/>
                    <a:pt x="8" y="40"/>
                    <a:pt x="10" y="42"/>
                  </a:cubicBezTo>
                  <a:cubicBezTo>
                    <a:pt x="11" y="43"/>
                    <a:pt x="18" y="38"/>
                    <a:pt x="20" y="39"/>
                  </a:cubicBezTo>
                  <a:cubicBezTo>
                    <a:pt x="20" y="39"/>
                    <a:pt x="20" y="40"/>
                    <a:pt x="20" y="40"/>
                  </a:cubicBezTo>
                  <a:cubicBezTo>
                    <a:pt x="17" y="21"/>
                    <a:pt x="12" y="6"/>
                    <a:pt x="12" y="6"/>
                  </a:cubicBezTo>
                  <a:cubicBezTo>
                    <a:pt x="10" y="4"/>
                    <a:pt x="8" y="2"/>
                    <a:pt x="7" y="0"/>
                  </a:cubicBezTo>
                  <a:cubicBezTo>
                    <a:pt x="6" y="0"/>
                    <a:pt x="5" y="0"/>
                    <a:pt x="4" y="0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85"/>
            <p:cNvSpPr>
              <a:spLocks/>
            </p:cNvSpPr>
            <p:nvPr/>
          </p:nvSpPr>
          <p:spPr bwMode="auto">
            <a:xfrm rot="1639090">
              <a:off x="8183239" y="2379385"/>
              <a:ext cx="114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3" name="Group 69"/>
            <p:cNvGrpSpPr/>
            <p:nvPr/>
          </p:nvGrpSpPr>
          <p:grpSpPr>
            <a:xfrm rot="1639090">
              <a:off x="8545294" y="1385194"/>
              <a:ext cx="197210" cy="373902"/>
              <a:chOff x="7513638" y="568325"/>
              <a:chExt cx="274637" cy="520701"/>
            </a:xfrm>
          </p:grpSpPr>
          <p:sp>
            <p:nvSpPr>
              <p:cNvPr id="535" name="Freeform 86"/>
              <p:cNvSpPr>
                <a:spLocks/>
              </p:cNvSpPr>
              <p:nvPr/>
            </p:nvSpPr>
            <p:spPr bwMode="auto">
              <a:xfrm>
                <a:off x="7596188" y="900113"/>
                <a:ext cx="134938" cy="161925"/>
              </a:xfrm>
              <a:custGeom>
                <a:avLst/>
                <a:gdLst/>
                <a:ahLst/>
                <a:cxnLst>
                  <a:cxn ang="0">
                    <a:pos x="4" y="40"/>
                  </a:cxn>
                  <a:cxn ang="0">
                    <a:pos x="26" y="20"/>
                  </a:cxn>
                  <a:cxn ang="0">
                    <a:pos x="27" y="19"/>
                  </a:cxn>
                  <a:cxn ang="0">
                    <a:pos x="36" y="0"/>
                  </a:cxn>
                  <a:cxn ang="0">
                    <a:pos x="31" y="3"/>
                  </a:cxn>
                  <a:cxn ang="0">
                    <a:pos x="4" y="40"/>
                  </a:cxn>
                </a:cxnLst>
                <a:rect l="0" t="0" r="r" b="b"/>
                <a:pathLst>
                  <a:path w="36" h="43">
                    <a:moveTo>
                      <a:pt x="4" y="40"/>
                    </a:moveTo>
                    <a:cubicBezTo>
                      <a:pt x="6" y="43"/>
                      <a:pt x="16" y="31"/>
                      <a:pt x="26" y="20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27" y="19"/>
                      <a:pt x="30" y="11"/>
                      <a:pt x="36" y="0"/>
                    </a:cubicBezTo>
                    <a:cubicBezTo>
                      <a:pt x="34" y="1"/>
                      <a:pt x="33" y="2"/>
                      <a:pt x="31" y="3"/>
                    </a:cubicBezTo>
                    <a:cubicBezTo>
                      <a:pt x="19" y="17"/>
                      <a:pt x="0" y="37"/>
                      <a:pt x="4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6" name="Freeform 87"/>
              <p:cNvSpPr>
                <a:spLocks/>
              </p:cNvSpPr>
              <p:nvPr/>
            </p:nvSpPr>
            <p:spPr bwMode="auto">
              <a:xfrm>
                <a:off x="7513638" y="77628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9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7" name="Freeform 88"/>
              <p:cNvSpPr>
                <a:spLocks/>
              </p:cNvSpPr>
              <p:nvPr/>
            </p:nvSpPr>
            <p:spPr bwMode="auto">
              <a:xfrm>
                <a:off x="7675563" y="573088"/>
                <a:ext cx="90488" cy="206375"/>
              </a:xfrm>
              <a:custGeom>
                <a:avLst/>
                <a:gdLst/>
                <a:ahLst/>
                <a:cxnLst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23" y="55"/>
                  </a:cxn>
                  <a:cxn ang="0">
                    <a:pos x="23" y="42"/>
                  </a:cxn>
                </a:cxnLst>
                <a:rect l="0" t="0" r="r" b="b"/>
                <a:pathLst>
                  <a:path w="24" h="55">
                    <a:moveTo>
                      <a:pt x="23" y="42"/>
                    </a:move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9" y="50"/>
                      <a:pt x="21" y="53"/>
                      <a:pt x="23" y="55"/>
                    </a:cubicBezTo>
                    <a:cubicBezTo>
                      <a:pt x="24" y="51"/>
                      <a:pt x="23" y="47"/>
                      <a:pt x="23" y="4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8" name="Freeform 89"/>
              <p:cNvSpPr>
                <a:spLocks/>
              </p:cNvSpPr>
              <p:nvPr/>
            </p:nvSpPr>
            <p:spPr bwMode="auto">
              <a:xfrm>
                <a:off x="7708900" y="708025"/>
                <a:ext cx="11113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cubicBezTo>
                      <a:pt x="1" y="1"/>
                      <a:pt x="2" y="2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9" name="Freeform 90"/>
              <p:cNvSpPr>
                <a:spLocks/>
              </p:cNvSpPr>
              <p:nvPr/>
            </p:nvSpPr>
            <p:spPr bwMode="auto">
              <a:xfrm>
                <a:off x="7629525" y="606425"/>
                <a:ext cx="79375" cy="98425"/>
              </a:xfrm>
              <a:custGeom>
                <a:avLst/>
                <a:gdLst/>
                <a:ahLst/>
                <a:cxnLst>
                  <a:cxn ang="0">
                    <a:pos x="21" y="26"/>
                  </a:cxn>
                  <a:cxn ang="0">
                    <a:pos x="0" y="2"/>
                  </a:cxn>
                  <a:cxn ang="0">
                    <a:pos x="21" y="26"/>
                  </a:cxn>
                </a:cxnLst>
                <a:rect l="0" t="0" r="r" b="b"/>
                <a:pathLst>
                  <a:path w="21" h="26">
                    <a:moveTo>
                      <a:pt x="21" y="26"/>
                    </a:moveTo>
                    <a:cubicBezTo>
                      <a:pt x="12" y="13"/>
                      <a:pt x="3" y="0"/>
                      <a:pt x="0" y="2"/>
                    </a:cubicBezTo>
                    <a:cubicBezTo>
                      <a:pt x="3" y="0"/>
                      <a:pt x="12" y="13"/>
                      <a:pt x="21" y="2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0" name="Freeform 91"/>
              <p:cNvSpPr>
                <a:spLocks/>
              </p:cNvSpPr>
              <p:nvPr/>
            </p:nvSpPr>
            <p:spPr bwMode="auto">
              <a:xfrm>
                <a:off x="7664450" y="1036638"/>
                <a:ext cx="17463" cy="52388"/>
              </a:xfrm>
              <a:custGeom>
                <a:avLst/>
                <a:gdLst/>
                <a:ahLst/>
                <a:cxnLst>
                  <a:cxn ang="0">
                    <a:pos x="1" y="14"/>
                  </a:cxn>
                  <a:cxn ang="0">
                    <a:pos x="5" y="0"/>
                  </a:cxn>
                  <a:cxn ang="0">
                    <a:pos x="1" y="14"/>
                  </a:cxn>
                </a:cxnLst>
                <a:rect l="0" t="0" r="r" b="b"/>
                <a:pathLst>
                  <a:path w="5" h="14">
                    <a:moveTo>
                      <a:pt x="1" y="14"/>
                    </a:moveTo>
                    <a:cubicBezTo>
                      <a:pt x="2" y="9"/>
                      <a:pt x="4" y="4"/>
                      <a:pt x="5" y="0"/>
                    </a:cubicBezTo>
                    <a:cubicBezTo>
                      <a:pt x="2" y="7"/>
                      <a:pt x="0" y="12"/>
                      <a:pt x="1" y="1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1" name="Freeform 92"/>
              <p:cNvSpPr>
                <a:spLocks/>
              </p:cNvSpPr>
              <p:nvPr/>
            </p:nvSpPr>
            <p:spPr bwMode="auto">
              <a:xfrm>
                <a:off x="7610475" y="606425"/>
                <a:ext cx="150813" cy="188913"/>
              </a:xfrm>
              <a:custGeom>
                <a:avLst/>
                <a:gdLst/>
                <a:ahLst/>
                <a:cxnLst>
                  <a:cxn ang="0">
                    <a:pos x="40" y="50"/>
                  </a:cxn>
                  <a:cxn ang="0">
                    <a:pos x="40" y="46"/>
                  </a:cxn>
                  <a:cxn ang="0">
                    <a:pos x="34" y="38"/>
                  </a:cxn>
                  <a:cxn ang="0">
                    <a:pos x="29" y="30"/>
                  </a:cxn>
                  <a:cxn ang="0">
                    <a:pos x="26" y="27"/>
                  </a:cxn>
                  <a:cxn ang="0">
                    <a:pos x="26" y="26"/>
                  </a:cxn>
                  <a:cxn ang="0">
                    <a:pos x="5" y="2"/>
                  </a:cxn>
                  <a:cxn ang="0">
                    <a:pos x="28" y="42"/>
                  </a:cxn>
                  <a:cxn ang="0">
                    <a:pos x="40" y="50"/>
                  </a:cxn>
                </a:cxnLst>
                <a:rect l="0" t="0" r="r" b="b"/>
                <a:pathLst>
                  <a:path w="40" h="50">
                    <a:moveTo>
                      <a:pt x="40" y="50"/>
                    </a:moveTo>
                    <a:cubicBezTo>
                      <a:pt x="40" y="49"/>
                      <a:pt x="40" y="47"/>
                      <a:pt x="40" y="46"/>
                    </a:cubicBezTo>
                    <a:cubicBezTo>
                      <a:pt x="38" y="44"/>
                      <a:pt x="36" y="41"/>
                      <a:pt x="34" y="38"/>
                    </a:cubicBezTo>
                    <a:cubicBezTo>
                      <a:pt x="32" y="35"/>
                      <a:pt x="30" y="33"/>
                      <a:pt x="29" y="30"/>
                    </a:cubicBezTo>
                    <a:cubicBezTo>
                      <a:pt x="28" y="29"/>
                      <a:pt x="27" y="28"/>
                      <a:pt x="26" y="27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17" y="13"/>
                      <a:pt x="8" y="0"/>
                      <a:pt x="5" y="2"/>
                    </a:cubicBezTo>
                    <a:cubicBezTo>
                      <a:pt x="0" y="5"/>
                      <a:pt x="18" y="27"/>
                      <a:pt x="28" y="42"/>
                    </a:cubicBezTo>
                    <a:cubicBezTo>
                      <a:pt x="33" y="46"/>
                      <a:pt x="37" y="49"/>
                      <a:pt x="40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2" name="Freeform 93"/>
              <p:cNvSpPr>
                <a:spLocks/>
              </p:cNvSpPr>
              <p:nvPr/>
            </p:nvSpPr>
            <p:spPr bwMode="auto">
              <a:xfrm>
                <a:off x="7513638" y="828675"/>
                <a:ext cx="217488" cy="57150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0" y="10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5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25" y="4"/>
                      <a:pt x="0" y="5"/>
                      <a:pt x="0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0" y="7"/>
                      <a:pt x="56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3" name="Freeform 94"/>
              <p:cNvSpPr>
                <a:spLocks/>
              </p:cNvSpPr>
              <p:nvPr/>
            </p:nvSpPr>
            <p:spPr bwMode="auto">
              <a:xfrm>
                <a:off x="7521575" y="836613"/>
                <a:ext cx="209550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4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0" y="20"/>
                      <a:pt x="48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4" name="Freeform 95"/>
              <p:cNvSpPr>
                <a:spLocks/>
              </p:cNvSpPr>
              <p:nvPr/>
            </p:nvSpPr>
            <p:spPr bwMode="auto">
              <a:xfrm>
                <a:off x="7562850" y="647700"/>
                <a:ext cx="198438" cy="158750"/>
              </a:xfrm>
              <a:custGeom>
                <a:avLst/>
                <a:gdLst/>
                <a:ahLst/>
                <a:cxnLst>
                  <a:cxn ang="0">
                    <a:pos x="51" y="41"/>
                  </a:cxn>
                  <a:cxn ang="0">
                    <a:pos x="53" y="39"/>
                  </a:cxn>
                  <a:cxn ang="0">
                    <a:pos x="41" y="31"/>
                  </a:cxn>
                  <a:cxn ang="0">
                    <a:pos x="4" y="4"/>
                  </a:cxn>
                  <a:cxn ang="0">
                    <a:pos x="36" y="36"/>
                  </a:cxn>
                  <a:cxn ang="0">
                    <a:pos x="51" y="41"/>
                  </a:cxn>
                </a:cxnLst>
                <a:rect l="0" t="0" r="r" b="b"/>
                <a:pathLst>
                  <a:path w="53" h="42">
                    <a:moveTo>
                      <a:pt x="51" y="41"/>
                    </a:moveTo>
                    <a:cubicBezTo>
                      <a:pt x="52" y="40"/>
                      <a:pt x="52" y="40"/>
                      <a:pt x="53" y="39"/>
                    </a:cubicBezTo>
                    <a:cubicBezTo>
                      <a:pt x="50" y="38"/>
                      <a:pt x="46" y="35"/>
                      <a:pt x="41" y="31"/>
                    </a:cubicBezTo>
                    <a:cubicBezTo>
                      <a:pt x="27" y="19"/>
                      <a:pt x="7" y="0"/>
                      <a:pt x="4" y="4"/>
                    </a:cubicBezTo>
                    <a:cubicBezTo>
                      <a:pt x="0" y="8"/>
                      <a:pt x="23" y="24"/>
                      <a:pt x="36" y="36"/>
                    </a:cubicBezTo>
                    <a:cubicBezTo>
                      <a:pt x="44" y="40"/>
                      <a:pt x="50" y="42"/>
                      <a:pt x="51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5" name="Freeform 96"/>
              <p:cNvSpPr>
                <a:spLocks/>
              </p:cNvSpPr>
              <p:nvPr/>
            </p:nvSpPr>
            <p:spPr bwMode="auto">
              <a:xfrm>
                <a:off x="7521575" y="836613"/>
                <a:ext cx="214313" cy="115888"/>
              </a:xfrm>
              <a:custGeom>
                <a:avLst/>
                <a:gdLst/>
                <a:ahLst/>
                <a:cxnLst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44" y="15"/>
                  </a:cxn>
                  <a:cxn ang="0">
                    <a:pos x="57" y="2"/>
                  </a:cxn>
                </a:cxnLst>
                <a:rect l="0" t="0" r="r" b="b"/>
                <a:pathLst>
                  <a:path w="57" h="31">
                    <a:moveTo>
                      <a:pt x="57" y="2"/>
                    </a:moveTo>
                    <a:cubicBezTo>
                      <a:pt x="57" y="2"/>
                      <a:pt x="57" y="1"/>
                      <a:pt x="56" y="0"/>
                    </a:cubicBezTo>
                    <a:cubicBezTo>
                      <a:pt x="48" y="8"/>
                      <a:pt x="0" y="20"/>
                      <a:pt x="2" y="26"/>
                    </a:cubicBezTo>
                    <a:cubicBezTo>
                      <a:pt x="4" y="31"/>
                      <a:pt x="27" y="21"/>
                      <a:pt x="44" y="15"/>
                    </a:cubicBezTo>
                    <a:cubicBezTo>
                      <a:pt x="52" y="9"/>
                      <a:pt x="57" y="5"/>
                      <a:pt x="5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6" name="Freeform 97"/>
              <p:cNvSpPr>
                <a:spLocks/>
              </p:cNvSpPr>
              <p:nvPr/>
            </p:nvSpPr>
            <p:spPr bwMode="auto">
              <a:xfrm>
                <a:off x="7527925" y="568325"/>
                <a:ext cx="260350" cy="444500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62" y="43"/>
                  </a:cxn>
                  <a:cxn ang="0">
                    <a:pos x="62" y="56"/>
                  </a:cxn>
                  <a:cxn ang="0">
                    <a:pos x="62" y="60"/>
                  </a:cxn>
                  <a:cxn ang="0">
                    <a:pos x="60" y="62"/>
                  </a:cxn>
                  <a:cxn ang="0">
                    <a:pos x="45" y="57"/>
                  </a:cxn>
                  <a:cxn ang="0">
                    <a:pos x="2" y="41"/>
                  </a:cxn>
                  <a:cxn ang="0">
                    <a:pos x="40" y="63"/>
                  </a:cxn>
                  <a:cxn ang="0">
                    <a:pos x="51" y="69"/>
                  </a:cxn>
                  <a:cxn ang="0">
                    <a:pos x="54" y="71"/>
                  </a:cxn>
                  <a:cxn ang="0">
                    <a:pos x="54" y="71"/>
                  </a:cxn>
                  <a:cxn ang="0">
                    <a:pos x="55" y="73"/>
                  </a:cxn>
                  <a:cxn ang="0">
                    <a:pos x="42" y="86"/>
                  </a:cxn>
                  <a:cxn ang="0">
                    <a:pos x="9" y="114"/>
                  </a:cxn>
                  <a:cxn ang="0">
                    <a:pos x="49" y="91"/>
                  </a:cxn>
                  <a:cxn ang="0">
                    <a:pos x="54" y="88"/>
                  </a:cxn>
                  <a:cxn ang="0">
                    <a:pos x="60" y="74"/>
                  </a:cxn>
                  <a:cxn ang="0">
                    <a:pos x="65" y="1"/>
                  </a:cxn>
                  <a:cxn ang="0">
                    <a:pos x="63" y="0"/>
                  </a:cxn>
                </a:cxnLst>
                <a:rect l="0" t="0" r="r" b="b"/>
                <a:pathLst>
                  <a:path w="69" h="118">
                    <a:moveTo>
                      <a:pt x="63" y="0"/>
                    </a:moveTo>
                    <a:cubicBezTo>
                      <a:pt x="58" y="0"/>
                      <a:pt x="61" y="25"/>
                      <a:pt x="62" y="43"/>
                    </a:cubicBezTo>
                    <a:cubicBezTo>
                      <a:pt x="62" y="48"/>
                      <a:pt x="63" y="52"/>
                      <a:pt x="62" y="56"/>
                    </a:cubicBezTo>
                    <a:cubicBezTo>
                      <a:pt x="62" y="57"/>
                      <a:pt x="62" y="59"/>
                      <a:pt x="62" y="60"/>
                    </a:cubicBezTo>
                    <a:cubicBezTo>
                      <a:pt x="61" y="61"/>
                      <a:pt x="61" y="61"/>
                      <a:pt x="60" y="62"/>
                    </a:cubicBezTo>
                    <a:cubicBezTo>
                      <a:pt x="59" y="63"/>
                      <a:pt x="53" y="61"/>
                      <a:pt x="45" y="57"/>
                    </a:cubicBezTo>
                    <a:cubicBezTo>
                      <a:pt x="29" y="50"/>
                      <a:pt x="4" y="36"/>
                      <a:pt x="2" y="41"/>
                    </a:cubicBezTo>
                    <a:cubicBezTo>
                      <a:pt x="0" y="46"/>
                      <a:pt x="24" y="55"/>
                      <a:pt x="40" y="63"/>
                    </a:cubicBezTo>
                    <a:cubicBezTo>
                      <a:pt x="45" y="65"/>
                      <a:pt x="48" y="67"/>
                      <a:pt x="51" y="69"/>
                    </a:cubicBezTo>
                    <a:cubicBezTo>
                      <a:pt x="52" y="70"/>
                      <a:pt x="53" y="71"/>
                      <a:pt x="54" y="71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5" y="72"/>
                      <a:pt x="55" y="73"/>
                      <a:pt x="55" y="73"/>
                    </a:cubicBezTo>
                    <a:cubicBezTo>
                      <a:pt x="55" y="76"/>
                      <a:pt x="50" y="80"/>
                      <a:pt x="42" y="86"/>
                    </a:cubicBezTo>
                    <a:cubicBezTo>
                      <a:pt x="28" y="97"/>
                      <a:pt x="6" y="110"/>
                      <a:pt x="9" y="114"/>
                    </a:cubicBezTo>
                    <a:cubicBezTo>
                      <a:pt x="12" y="118"/>
                      <a:pt x="34" y="101"/>
                      <a:pt x="49" y="91"/>
                    </a:cubicBezTo>
                    <a:cubicBezTo>
                      <a:pt x="51" y="90"/>
                      <a:pt x="52" y="89"/>
                      <a:pt x="54" y="88"/>
                    </a:cubicBezTo>
                    <a:cubicBezTo>
                      <a:pt x="55" y="84"/>
                      <a:pt x="58" y="79"/>
                      <a:pt x="60" y="74"/>
                    </a:cubicBezTo>
                    <a:cubicBezTo>
                      <a:pt x="69" y="56"/>
                      <a:pt x="63" y="55"/>
                      <a:pt x="65" y="1"/>
                    </a:cubicBezTo>
                    <a:cubicBezTo>
                      <a:pt x="64" y="0"/>
                      <a:pt x="64" y="0"/>
                      <a:pt x="63" y="0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82"/>
            <p:cNvGrpSpPr/>
            <p:nvPr/>
          </p:nvGrpSpPr>
          <p:grpSpPr>
            <a:xfrm rot="1639090">
              <a:off x="7864020" y="1638894"/>
              <a:ext cx="530074" cy="394421"/>
              <a:chOff x="6813550" y="1209675"/>
              <a:chExt cx="738188" cy="549275"/>
            </a:xfrm>
          </p:grpSpPr>
          <p:sp>
            <p:nvSpPr>
              <p:cNvPr id="483" name="Freeform 17"/>
              <p:cNvSpPr>
                <a:spLocks/>
              </p:cNvSpPr>
              <p:nvPr/>
            </p:nvSpPr>
            <p:spPr bwMode="auto">
              <a:xfrm>
                <a:off x="7392988" y="1522413"/>
                <a:ext cx="63500" cy="22225"/>
              </a:xfrm>
              <a:custGeom>
                <a:avLst/>
                <a:gdLst/>
                <a:ahLst/>
                <a:cxnLst>
                  <a:cxn ang="0">
                    <a:pos x="13" y="6"/>
                  </a:cxn>
                  <a:cxn ang="0">
                    <a:pos x="17" y="3"/>
                  </a:cxn>
                  <a:cxn ang="0">
                    <a:pos x="0" y="0"/>
                  </a:cxn>
                  <a:cxn ang="0">
                    <a:pos x="13" y="6"/>
                  </a:cxn>
                </a:cxnLst>
                <a:rect l="0" t="0" r="r" b="b"/>
                <a:pathLst>
                  <a:path w="17" h="6">
                    <a:moveTo>
                      <a:pt x="13" y="6"/>
                    </a:moveTo>
                    <a:cubicBezTo>
                      <a:pt x="14" y="5"/>
                      <a:pt x="16" y="4"/>
                      <a:pt x="17" y="3"/>
                    </a:cubicBezTo>
                    <a:cubicBezTo>
                      <a:pt x="11" y="2"/>
                      <a:pt x="5" y="1"/>
                      <a:pt x="0" y="0"/>
                    </a:cubicBezTo>
                    <a:cubicBezTo>
                      <a:pt x="4" y="2"/>
                      <a:pt x="9" y="4"/>
                      <a:pt x="13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4" name="Freeform 18"/>
              <p:cNvSpPr>
                <a:spLocks/>
              </p:cNvSpPr>
              <p:nvPr/>
            </p:nvSpPr>
            <p:spPr bwMode="auto">
              <a:xfrm>
                <a:off x="7373938" y="1544638"/>
                <a:ext cx="46038" cy="26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7"/>
                  </a:cxn>
                  <a:cxn ang="0">
                    <a:pos x="12" y="5"/>
                  </a:cxn>
                  <a:cxn ang="0">
                    <a:pos x="0" y="0"/>
                  </a:cxn>
                </a:cxnLst>
                <a:rect l="0" t="0" r="r" b="b"/>
                <a:pathLst>
                  <a:path w="12" h="7">
                    <a:moveTo>
                      <a:pt x="0" y="0"/>
                    </a:moveTo>
                    <a:cubicBezTo>
                      <a:pt x="3" y="2"/>
                      <a:pt x="6" y="5"/>
                      <a:pt x="9" y="7"/>
                    </a:cubicBezTo>
                    <a:cubicBezTo>
                      <a:pt x="10" y="6"/>
                      <a:pt x="11" y="6"/>
                      <a:pt x="12" y="5"/>
                    </a:cubicBezTo>
                    <a:cubicBezTo>
                      <a:pt x="8" y="3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5" name="Freeform 21"/>
              <p:cNvSpPr>
                <a:spLocks/>
              </p:cNvSpPr>
              <p:nvPr/>
            </p:nvSpPr>
            <p:spPr bwMode="auto">
              <a:xfrm>
                <a:off x="7354888" y="1563688"/>
                <a:ext cx="30163" cy="30163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8" y="7"/>
                  </a:cxn>
                  <a:cxn ang="0">
                    <a:pos x="0" y="0"/>
                  </a:cxn>
                  <a:cxn ang="0">
                    <a:pos x="6" y="8"/>
                  </a:cxn>
                </a:cxnLst>
                <a:rect l="0" t="0" r="r" b="b"/>
                <a:pathLst>
                  <a:path w="8" h="8">
                    <a:moveTo>
                      <a:pt x="6" y="8"/>
                    </a:moveTo>
                    <a:cubicBezTo>
                      <a:pt x="6" y="7"/>
                      <a:pt x="7" y="7"/>
                      <a:pt x="8" y="7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2" y="3"/>
                      <a:pt x="4" y="5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6" name="Freeform 22"/>
              <p:cNvSpPr>
                <a:spLocks/>
              </p:cNvSpPr>
              <p:nvPr/>
            </p:nvSpPr>
            <p:spPr bwMode="auto">
              <a:xfrm>
                <a:off x="7396163" y="1481138"/>
                <a:ext cx="106363" cy="25400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8" y="0"/>
                  </a:cxn>
                  <a:cxn ang="0">
                    <a:pos x="0" y="3"/>
                  </a:cxn>
                  <a:cxn ang="0">
                    <a:pos x="22" y="7"/>
                  </a:cxn>
                </a:cxnLst>
                <a:rect l="0" t="0" r="r" b="b"/>
                <a:pathLst>
                  <a:path w="28" h="7">
                    <a:moveTo>
                      <a:pt x="22" y="7"/>
                    </a:moveTo>
                    <a:cubicBezTo>
                      <a:pt x="25" y="5"/>
                      <a:pt x="26" y="3"/>
                      <a:pt x="28" y="0"/>
                    </a:cubicBezTo>
                    <a:cubicBezTo>
                      <a:pt x="20" y="1"/>
                      <a:pt x="9" y="2"/>
                      <a:pt x="0" y="3"/>
                    </a:cubicBezTo>
                    <a:cubicBezTo>
                      <a:pt x="7" y="5"/>
                      <a:pt x="15" y="6"/>
                      <a:pt x="22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7" name="Freeform 24"/>
              <p:cNvSpPr>
                <a:spLocks/>
              </p:cNvSpPr>
              <p:nvPr/>
            </p:nvSpPr>
            <p:spPr bwMode="auto">
              <a:xfrm>
                <a:off x="7332663" y="1577975"/>
                <a:ext cx="22225" cy="34925"/>
              </a:xfrm>
              <a:custGeom>
                <a:avLst/>
                <a:gdLst/>
                <a:ahLst/>
                <a:cxnLst>
                  <a:cxn ang="0">
                    <a:pos x="3" y="9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3" y="9"/>
                  </a:cxn>
                </a:cxnLst>
                <a:rect l="0" t="0" r="r" b="b"/>
                <a:pathLst>
                  <a:path w="6" h="9">
                    <a:moveTo>
                      <a:pt x="3" y="9"/>
                    </a:moveTo>
                    <a:cubicBezTo>
                      <a:pt x="4" y="9"/>
                      <a:pt x="5" y="8"/>
                      <a:pt x="6" y="8"/>
                    </a:cubicBezTo>
                    <a:cubicBezTo>
                      <a:pt x="4" y="5"/>
                      <a:pt x="2" y="3"/>
                      <a:pt x="0" y="0"/>
                    </a:cubicBezTo>
                    <a:cubicBezTo>
                      <a:pt x="1" y="3"/>
                      <a:pt x="2" y="6"/>
                      <a:pt x="3" y="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8" name="Freeform 31"/>
              <p:cNvSpPr>
                <a:spLocks/>
              </p:cNvSpPr>
              <p:nvPr/>
            </p:nvSpPr>
            <p:spPr bwMode="auto">
              <a:xfrm>
                <a:off x="7272338" y="1597025"/>
                <a:ext cx="11113" cy="5715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3" y="13"/>
                  </a:cxn>
                  <a:cxn ang="0">
                    <a:pos x="2" y="0"/>
                  </a:cxn>
                  <a:cxn ang="0">
                    <a:pos x="0" y="15"/>
                  </a:cxn>
                </a:cxnLst>
                <a:rect l="0" t="0" r="r" b="b"/>
                <a:pathLst>
                  <a:path w="3" h="15">
                    <a:moveTo>
                      <a:pt x="0" y="15"/>
                    </a:moveTo>
                    <a:cubicBezTo>
                      <a:pt x="1" y="14"/>
                      <a:pt x="2" y="13"/>
                      <a:pt x="3" y="13"/>
                    </a:cubicBezTo>
                    <a:cubicBezTo>
                      <a:pt x="3" y="8"/>
                      <a:pt x="3" y="4"/>
                      <a:pt x="2" y="0"/>
                    </a:cubicBezTo>
                    <a:cubicBezTo>
                      <a:pt x="2" y="5"/>
                      <a:pt x="1" y="10"/>
                      <a:pt x="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9" name="Freeform 32"/>
              <p:cNvSpPr>
                <a:spLocks/>
              </p:cNvSpPr>
              <p:nvPr/>
            </p:nvSpPr>
            <p:spPr bwMode="auto">
              <a:xfrm>
                <a:off x="7310438" y="1597025"/>
                <a:ext cx="11113" cy="349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0" y="3"/>
                      <a:pt x="1" y="6"/>
                      <a:pt x="1" y="9"/>
                    </a:cubicBezTo>
                    <a:cubicBezTo>
                      <a:pt x="2" y="9"/>
                      <a:pt x="2" y="8"/>
                      <a:pt x="3" y="8"/>
                    </a:cubicBezTo>
                    <a:cubicBezTo>
                      <a:pt x="2" y="5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0" name="Freeform 41"/>
              <p:cNvSpPr>
                <a:spLocks/>
              </p:cNvSpPr>
              <p:nvPr/>
            </p:nvSpPr>
            <p:spPr bwMode="auto">
              <a:xfrm>
                <a:off x="7102475" y="1476375"/>
                <a:ext cx="71438" cy="7938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  <a:cxn ang="0">
                    <a:pos x="19" y="1"/>
                  </a:cxn>
                </a:cxnLst>
                <a:rect l="0" t="0" r="r" b="b"/>
                <a:pathLst>
                  <a:path w="19" h="2">
                    <a:moveTo>
                      <a:pt x="19" y="1"/>
                    </a:moveTo>
                    <a:cubicBezTo>
                      <a:pt x="17" y="0"/>
                      <a:pt x="16" y="0"/>
                      <a:pt x="14" y="0"/>
                    </a:cubicBezTo>
                    <a:cubicBezTo>
                      <a:pt x="10" y="1"/>
                      <a:pt x="4" y="2"/>
                      <a:pt x="0" y="2"/>
                    </a:cubicBezTo>
                    <a:cubicBezTo>
                      <a:pt x="6" y="2"/>
                      <a:pt x="13" y="1"/>
                      <a:pt x="19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1" name="Freeform 42"/>
              <p:cNvSpPr>
                <a:spLocks/>
              </p:cNvSpPr>
              <p:nvPr/>
            </p:nvSpPr>
            <p:spPr bwMode="auto">
              <a:xfrm>
                <a:off x="7077075" y="1487488"/>
                <a:ext cx="19050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2" name="Freeform 43"/>
              <p:cNvSpPr>
                <a:spLocks/>
              </p:cNvSpPr>
              <p:nvPr/>
            </p:nvSpPr>
            <p:spPr bwMode="auto">
              <a:xfrm>
                <a:off x="7054850" y="1349375"/>
                <a:ext cx="142875" cy="77788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7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6" y="0"/>
                      <a:pt x="2" y="2"/>
                      <a:pt x="0" y="4"/>
                    </a:cubicBezTo>
                    <a:cubicBezTo>
                      <a:pt x="9" y="7"/>
                      <a:pt x="26" y="16"/>
                      <a:pt x="38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3" name="Freeform 44"/>
              <p:cNvSpPr>
                <a:spLocks/>
              </p:cNvSpPr>
              <p:nvPr/>
            </p:nvSpPr>
            <p:spPr bwMode="auto">
              <a:xfrm>
                <a:off x="7219950" y="1360488"/>
                <a:ext cx="19050" cy="3333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4" name="Freeform 45"/>
              <p:cNvSpPr>
                <a:spLocks/>
              </p:cNvSpPr>
              <p:nvPr/>
            </p:nvSpPr>
            <p:spPr bwMode="auto">
              <a:xfrm>
                <a:off x="7197725" y="1555750"/>
                <a:ext cx="11113" cy="793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1"/>
                      <a:pt x="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5" name="Freeform 46"/>
              <p:cNvSpPr>
                <a:spLocks/>
              </p:cNvSpPr>
              <p:nvPr/>
            </p:nvSpPr>
            <p:spPr bwMode="auto">
              <a:xfrm>
                <a:off x="7058025" y="1536700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4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6" name="Freeform 47"/>
              <p:cNvSpPr>
                <a:spLocks/>
              </p:cNvSpPr>
              <p:nvPr/>
            </p:nvSpPr>
            <p:spPr bwMode="auto">
              <a:xfrm>
                <a:off x="7162800" y="1363663"/>
                <a:ext cx="53975" cy="46038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5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7" name="Freeform 48"/>
              <p:cNvSpPr>
                <a:spLocks/>
              </p:cNvSpPr>
              <p:nvPr/>
            </p:nvSpPr>
            <p:spPr bwMode="auto">
              <a:xfrm>
                <a:off x="6813550" y="1385888"/>
                <a:ext cx="365125" cy="200025"/>
              </a:xfrm>
              <a:custGeom>
                <a:avLst/>
                <a:gdLst/>
                <a:ahLst/>
                <a:cxnLst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2"/>
                  </a:cxn>
                  <a:cxn ang="0">
                    <a:pos x="39" y="33"/>
                  </a:cxn>
                  <a:cxn ang="0">
                    <a:pos x="7" y="26"/>
                  </a:cxn>
                  <a:cxn ang="0">
                    <a:pos x="42" y="32"/>
                  </a:cxn>
                  <a:cxn ang="0">
                    <a:pos x="74" y="25"/>
                  </a:cxn>
                  <a:cxn ang="0">
                    <a:pos x="87" y="23"/>
                  </a:cxn>
                  <a:cxn ang="0">
                    <a:pos x="54" y="14"/>
                  </a:cxn>
                  <a:cxn ang="0">
                    <a:pos x="97" y="17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56" y="5"/>
                  </a:cxn>
                  <a:cxn ang="0">
                    <a:pos x="37" y="7"/>
                  </a:cxn>
                  <a:cxn ang="0">
                    <a:pos x="21" y="16"/>
                  </a:cxn>
                  <a:cxn ang="0">
                    <a:pos x="9" y="24"/>
                  </a:cxn>
                  <a:cxn ang="0">
                    <a:pos x="0" y="24"/>
                  </a:cxn>
                  <a:cxn ang="0">
                    <a:pos x="13" y="33"/>
                  </a:cxn>
                  <a:cxn ang="0">
                    <a:pos x="25" y="44"/>
                  </a:cxn>
                  <a:cxn ang="0">
                    <a:pos x="46" y="49"/>
                  </a:cxn>
                  <a:cxn ang="0">
                    <a:pos x="55" y="46"/>
                  </a:cxn>
                  <a:cxn ang="0">
                    <a:pos x="58" y="49"/>
                  </a:cxn>
                  <a:cxn ang="0">
                    <a:pos x="96" y="32"/>
                  </a:cxn>
                  <a:cxn ang="0">
                    <a:pos x="53" y="33"/>
                  </a:cxn>
                </a:cxnLst>
                <a:rect l="0" t="0" r="r" b="b"/>
                <a:pathLst>
                  <a:path w="97" h="53">
                    <a:moveTo>
                      <a:pt x="53" y="33"/>
                    </a:move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47" y="33"/>
                      <a:pt x="42" y="34"/>
                      <a:pt x="39" y="33"/>
                    </a:cubicBezTo>
                    <a:cubicBezTo>
                      <a:pt x="31" y="31"/>
                      <a:pt x="7" y="26"/>
                      <a:pt x="7" y="26"/>
                    </a:cubicBezTo>
                    <a:cubicBezTo>
                      <a:pt x="7" y="26"/>
                      <a:pt x="39" y="32"/>
                      <a:pt x="42" y="32"/>
                    </a:cubicBezTo>
                    <a:cubicBezTo>
                      <a:pt x="46" y="31"/>
                      <a:pt x="70" y="25"/>
                      <a:pt x="74" y="25"/>
                    </a:cubicBezTo>
                    <a:cubicBezTo>
                      <a:pt x="75" y="25"/>
                      <a:pt x="81" y="24"/>
                      <a:pt x="87" y="23"/>
                    </a:cubicBezTo>
                    <a:cubicBezTo>
                      <a:pt x="71" y="20"/>
                      <a:pt x="53" y="18"/>
                      <a:pt x="54" y="14"/>
                    </a:cubicBezTo>
                    <a:cubicBezTo>
                      <a:pt x="54" y="9"/>
                      <a:pt x="79" y="14"/>
                      <a:pt x="97" y="17"/>
                    </a:cubicBezTo>
                    <a:cubicBezTo>
                      <a:pt x="85" y="11"/>
                      <a:pt x="69" y="5"/>
                      <a:pt x="62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2" y="4"/>
                      <a:pt x="62" y="4"/>
                      <a:pt x="56" y="5"/>
                    </a:cubicBezTo>
                    <a:cubicBezTo>
                      <a:pt x="49" y="6"/>
                      <a:pt x="43" y="6"/>
                      <a:pt x="37" y="7"/>
                    </a:cubicBezTo>
                    <a:cubicBezTo>
                      <a:pt x="31" y="9"/>
                      <a:pt x="26" y="15"/>
                      <a:pt x="21" y="16"/>
                    </a:cubicBezTo>
                    <a:cubicBezTo>
                      <a:pt x="16" y="17"/>
                      <a:pt x="15" y="22"/>
                      <a:pt x="9" y="24"/>
                    </a:cubicBezTo>
                    <a:cubicBezTo>
                      <a:pt x="3" y="25"/>
                      <a:pt x="0" y="24"/>
                      <a:pt x="0" y="24"/>
                    </a:cubicBezTo>
                    <a:cubicBezTo>
                      <a:pt x="0" y="24"/>
                      <a:pt x="6" y="31"/>
                      <a:pt x="13" y="33"/>
                    </a:cubicBezTo>
                    <a:cubicBezTo>
                      <a:pt x="19" y="34"/>
                      <a:pt x="23" y="42"/>
                      <a:pt x="25" y="44"/>
                    </a:cubicBezTo>
                    <a:cubicBezTo>
                      <a:pt x="33" y="53"/>
                      <a:pt x="46" y="49"/>
                      <a:pt x="46" y="49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6"/>
                      <a:pt x="56" y="47"/>
                      <a:pt x="58" y="49"/>
                    </a:cubicBezTo>
                    <a:cubicBezTo>
                      <a:pt x="63" y="44"/>
                      <a:pt x="82" y="38"/>
                      <a:pt x="96" y="32"/>
                    </a:cubicBezTo>
                    <a:cubicBezTo>
                      <a:pt x="78" y="34"/>
                      <a:pt x="53" y="38"/>
                      <a:pt x="53" y="3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8" name="Freeform 49"/>
              <p:cNvSpPr>
                <a:spLocks/>
              </p:cNvSpPr>
              <p:nvPr/>
            </p:nvSpPr>
            <p:spPr bwMode="auto">
              <a:xfrm>
                <a:off x="6840538" y="1473200"/>
                <a:ext cx="315913" cy="41275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8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7" y="2"/>
                  </a:cxn>
                  <a:cxn ang="0">
                    <a:pos x="35" y="9"/>
                  </a:cxn>
                  <a:cxn ang="0">
                    <a:pos x="0" y="3"/>
                  </a:cxn>
                  <a:cxn ang="0">
                    <a:pos x="32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8" y="4"/>
                    </a:cubicBezTo>
                    <a:cubicBezTo>
                      <a:pt x="68" y="4"/>
                      <a:pt x="69" y="4"/>
                      <a:pt x="70" y="3"/>
                    </a:cubicBezTo>
                    <a:cubicBezTo>
                      <a:pt x="74" y="3"/>
                      <a:pt x="80" y="2"/>
                      <a:pt x="84" y="1"/>
                    </a:cubicBezTo>
                    <a:cubicBezTo>
                      <a:pt x="83" y="1"/>
                      <a:pt x="82" y="0"/>
                      <a:pt x="80" y="0"/>
                    </a:cubicBezTo>
                    <a:cubicBezTo>
                      <a:pt x="74" y="1"/>
                      <a:pt x="68" y="2"/>
                      <a:pt x="67" y="2"/>
                    </a:cubicBezTo>
                    <a:cubicBezTo>
                      <a:pt x="63" y="2"/>
                      <a:pt x="39" y="8"/>
                      <a:pt x="35" y="9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4" y="8"/>
                      <a:pt x="32" y="10"/>
                    </a:cubicBezTo>
                    <a:cubicBezTo>
                      <a:pt x="35" y="11"/>
                      <a:pt x="40" y="10"/>
                      <a:pt x="46" y="9"/>
                    </a:cubicBezTo>
                    <a:cubicBezTo>
                      <a:pt x="47" y="7"/>
                      <a:pt x="54" y="5"/>
                      <a:pt x="63" y="4"/>
                    </a:cubicBezTo>
                    <a:close/>
                  </a:path>
                </a:pathLst>
              </a:custGeom>
              <a:solidFill>
                <a:srgbClr val="61B5CC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9" name="Freeform 98"/>
              <p:cNvSpPr>
                <a:spLocks/>
              </p:cNvSpPr>
              <p:nvPr/>
            </p:nvSpPr>
            <p:spPr bwMode="auto">
              <a:xfrm>
                <a:off x="7091363" y="1533525"/>
                <a:ext cx="155575" cy="173038"/>
              </a:xfrm>
              <a:custGeom>
                <a:avLst/>
                <a:gdLst/>
                <a:ahLst/>
                <a:cxnLst>
                  <a:cxn ang="0">
                    <a:pos x="32" y="6"/>
                  </a:cxn>
                  <a:cxn ang="0">
                    <a:pos x="4" y="43"/>
                  </a:cxn>
                  <a:cxn ang="0">
                    <a:pos x="36" y="13"/>
                  </a:cxn>
                  <a:cxn ang="0">
                    <a:pos x="41" y="0"/>
                  </a:cxn>
                  <a:cxn ang="0">
                    <a:pos x="32" y="6"/>
                  </a:cxn>
                </a:cxnLst>
                <a:rect l="0" t="0" r="r" b="b"/>
                <a:pathLst>
                  <a:path w="41" h="46">
                    <a:moveTo>
                      <a:pt x="32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4" y="26"/>
                      <a:pt x="36" y="13"/>
                    </a:cubicBezTo>
                    <a:cubicBezTo>
                      <a:pt x="38" y="8"/>
                      <a:pt x="40" y="4"/>
                      <a:pt x="41" y="0"/>
                    </a:cubicBezTo>
                    <a:cubicBezTo>
                      <a:pt x="38" y="1"/>
                      <a:pt x="35" y="3"/>
                      <a:pt x="32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0" name="Freeform 99"/>
              <p:cNvSpPr>
                <a:spLocks/>
              </p:cNvSpPr>
              <p:nvPr/>
            </p:nvSpPr>
            <p:spPr bwMode="auto">
              <a:xfrm>
                <a:off x="7351713" y="1492250"/>
                <a:ext cx="127000" cy="4127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1" y="8"/>
                  </a:cxn>
                  <a:cxn ang="0">
                    <a:pos x="28" y="11"/>
                  </a:cxn>
                  <a:cxn ang="0">
                    <a:pos x="34" y="4"/>
                  </a:cxn>
                  <a:cxn ang="0">
                    <a:pos x="12" y="0"/>
                  </a:cxn>
                  <a:cxn ang="0">
                    <a:pos x="0" y="2"/>
                  </a:cxn>
                </a:cxnLst>
                <a:rect l="0" t="0" r="r" b="b"/>
                <a:pathLst>
                  <a:path w="34" h="11">
                    <a:moveTo>
                      <a:pt x="0" y="2"/>
                    </a:moveTo>
                    <a:cubicBezTo>
                      <a:pt x="3" y="4"/>
                      <a:pt x="7" y="6"/>
                      <a:pt x="11" y="8"/>
                    </a:cubicBezTo>
                    <a:cubicBezTo>
                      <a:pt x="16" y="9"/>
                      <a:pt x="22" y="10"/>
                      <a:pt x="28" y="11"/>
                    </a:cubicBezTo>
                    <a:cubicBezTo>
                      <a:pt x="30" y="9"/>
                      <a:pt x="32" y="6"/>
                      <a:pt x="34" y="4"/>
                    </a:cubicBezTo>
                    <a:cubicBezTo>
                      <a:pt x="27" y="3"/>
                      <a:pt x="19" y="2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1" name="Freeform 100"/>
              <p:cNvSpPr>
                <a:spLocks/>
              </p:cNvSpPr>
              <p:nvPr/>
            </p:nvSpPr>
            <p:spPr bwMode="auto">
              <a:xfrm>
                <a:off x="7324725" y="1262063"/>
                <a:ext cx="153988" cy="177800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7"/>
                  </a:cxn>
                  <a:cxn ang="0">
                    <a:pos x="9" y="41"/>
                  </a:cxn>
                </a:cxnLst>
                <a:rect l="0" t="0" r="r" b="b"/>
                <a:pathLst>
                  <a:path w="41" h="47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7"/>
                    </a:cubicBezTo>
                    <a:cubicBezTo>
                      <a:pt x="3" y="45"/>
                      <a:pt x="6" y="44"/>
                      <a:pt x="9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2" name="Freeform 101"/>
              <p:cNvSpPr>
                <a:spLocks/>
              </p:cNvSpPr>
              <p:nvPr/>
            </p:nvSpPr>
            <p:spPr bwMode="auto">
              <a:xfrm>
                <a:off x="7310438" y="1547813"/>
                <a:ext cx="33338" cy="79375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3" y="21"/>
                  </a:cxn>
                  <a:cxn ang="0">
                    <a:pos x="9" y="17"/>
                  </a:cxn>
                  <a:cxn ang="0">
                    <a:pos x="6" y="8"/>
                  </a:cxn>
                </a:cxnLst>
                <a:rect l="0" t="0" r="r" b="b"/>
                <a:pathLst>
                  <a:path w="9" h="21">
                    <a:moveTo>
                      <a:pt x="6" y="8"/>
                    </a:move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ubicBezTo>
                      <a:pt x="1" y="15"/>
                      <a:pt x="2" y="18"/>
                      <a:pt x="3" y="21"/>
                    </a:cubicBezTo>
                    <a:cubicBezTo>
                      <a:pt x="5" y="20"/>
                      <a:pt x="7" y="18"/>
                      <a:pt x="9" y="17"/>
                    </a:cubicBezTo>
                    <a:cubicBezTo>
                      <a:pt x="8" y="14"/>
                      <a:pt x="7" y="11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3" name="Freeform 102"/>
              <p:cNvSpPr>
                <a:spLocks/>
              </p:cNvSpPr>
              <p:nvPr/>
            </p:nvSpPr>
            <p:spPr bwMode="auto">
              <a:xfrm>
                <a:off x="7173913" y="12176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4" name="Freeform 103"/>
              <p:cNvSpPr>
                <a:spLocks/>
              </p:cNvSpPr>
              <p:nvPr/>
            </p:nvSpPr>
            <p:spPr bwMode="auto">
              <a:xfrm>
                <a:off x="7013575" y="1420813"/>
                <a:ext cx="206375" cy="60325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1" y="5"/>
                  </a:cxn>
                </a:cxnLst>
                <a:rect l="0" t="0" r="r" b="b"/>
                <a:pathLst>
                  <a:path w="55" h="16">
                    <a:moveTo>
                      <a:pt x="1" y="5"/>
                    </a:move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5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ubicBezTo>
                      <a:pt x="47" y="15"/>
                      <a:pt x="52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1" y="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5" name="Freeform 104"/>
              <p:cNvSpPr>
                <a:spLocks/>
              </p:cNvSpPr>
              <p:nvPr/>
            </p:nvSpPr>
            <p:spPr bwMode="auto">
              <a:xfrm>
                <a:off x="7396163" y="1454150"/>
                <a:ext cx="12858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4" y="0"/>
                  </a:cxn>
                  <a:cxn ang="0">
                    <a:pos x="34" y="0"/>
                  </a:cxn>
                  <a:cxn ang="0">
                    <a:pos x="0" y="3"/>
                  </a:cxn>
                </a:cxnLst>
                <a:rect l="0" t="0" r="r" b="b"/>
                <a:pathLst>
                  <a:path w="34" h="3">
                    <a:moveTo>
                      <a:pt x="0" y="3"/>
                    </a:moveTo>
                    <a:cubicBezTo>
                      <a:pt x="11" y="2"/>
                      <a:pt x="25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5" y="0"/>
                      <a:pt x="11" y="2"/>
                      <a:pt x="0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6" name="Freeform 105"/>
              <p:cNvSpPr>
                <a:spLocks/>
              </p:cNvSpPr>
              <p:nvPr/>
            </p:nvSpPr>
            <p:spPr bwMode="auto">
              <a:xfrm>
                <a:off x="7129463" y="1281113"/>
                <a:ext cx="7938" cy="14288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7" name="Freeform 106"/>
              <p:cNvSpPr>
                <a:spLocks/>
              </p:cNvSpPr>
              <p:nvPr/>
            </p:nvSpPr>
            <p:spPr bwMode="auto">
              <a:xfrm>
                <a:off x="7126288" y="1270000"/>
                <a:ext cx="1588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8" name="Freeform 107"/>
              <p:cNvSpPr>
                <a:spLocks/>
              </p:cNvSpPr>
              <p:nvPr/>
            </p:nvSpPr>
            <p:spPr bwMode="auto">
              <a:xfrm>
                <a:off x="7148513" y="13112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2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9" name="Freeform 108"/>
              <p:cNvSpPr>
                <a:spLocks/>
              </p:cNvSpPr>
              <p:nvPr/>
            </p:nvSpPr>
            <p:spPr bwMode="auto">
              <a:xfrm>
                <a:off x="7167563" y="1709738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0" name="Freeform 109"/>
              <p:cNvSpPr>
                <a:spLocks/>
              </p:cNvSpPr>
              <p:nvPr/>
            </p:nvSpPr>
            <p:spPr bwMode="auto">
              <a:xfrm>
                <a:off x="7359650" y="1277938"/>
                <a:ext cx="11113" cy="1428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1" y="3"/>
                      <a:pt x="2" y="1"/>
                      <a:pt x="3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1" name="Freeform 110"/>
              <p:cNvSpPr>
                <a:spLocks/>
              </p:cNvSpPr>
              <p:nvPr/>
            </p:nvSpPr>
            <p:spPr bwMode="auto">
              <a:xfrm>
                <a:off x="7377113" y="1250950"/>
                <a:ext cx="793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1" y="2"/>
                      <a:pt x="1" y="1"/>
                      <a:pt x="2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2" name="Freeform 111"/>
              <p:cNvSpPr>
                <a:spLocks/>
              </p:cNvSpPr>
              <p:nvPr/>
            </p:nvSpPr>
            <p:spPr bwMode="auto">
              <a:xfrm>
                <a:off x="7318375" y="1292225"/>
                <a:ext cx="41275" cy="8731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8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8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3" name="Freeform 112"/>
              <p:cNvSpPr>
                <a:spLocks/>
              </p:cNvSpPr>
              <p:nvPr/>
            </p:nvSpPr>
            <p:spPr bwMode="auto">
              <a:xfrm>
                <a:off x="7178675" y="1352550"/>
                <a:ext cx="38100" cy="57150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10" y="15"/>
                  </a:cxn>
                </a:cxnLst>
                <a:rect l="0" t="0" r="r" b="b"/>
                <a:pathLst>
                  <a:path w="10" h="15">
                    <a:moveTo>
                      <a:pt x="10" y="15"/>
                    </a:moveTo>
                    <a:cubicBezTo>
                      <a:pt x="7" y="10"/>
                      <a:pt x="3" y="5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5" y="8"/>
                      <a:pt x="8" y="12"/>
                      <a:pt x="1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4" name="Freeform 113"/>
              <p:cNvSpPr>
                <a:spLocks/>
              </p:cNvSpPr>
              <p:nvPr/>
            </p:nvSpPr>
            <p:spPr bwMode="auto">
              <a:xfrm>
                <a:off x="7008813" y="1473200"/>
                <a:ext cx="211138" cy="38100"/>
              </a:xfrm>
              <a:custGeom>
                <a:avLst/>
                <a:gdLst/>
                <a:ahLst/>
                <a:cxnLst>
                  <a:cxn ang="0">
                    <a:pos x="25" y="3"/>
                  </a:cxn>
                  <a:cxn ang="0">
                    <a:pos x="23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</a:cxnLst>
                <a:rect l="0" t="0" r="r" b="b"/>
                <a:pathLst>
                  <a:path w="56" h="10">
                    <a:moveTo>
                      <a:pt x="25" y="3"/>
                    </a:moveTo>
                    <a:cubicBezTo>
                      <a:pt x="24" y="4"/>
                      <a:pt x="23" y="4"/>
                      <a:pt x="23" y="4"/>
                    </a:cubicBezTo>
                    <a:cubicBezTo>
                      <a:pt x="21" y="4"/>
                      <a:pt x="20" y="4"/>
                      <a:pt x="18" y="4"/>
                    </a:cubicBezTo>
                    <a:cubicBezTo>
                      <a:pt x="9" y="5"/>
                      <a:pt x="2" y="7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3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5" name="Freeform 114"/>
              <p:cNvSpPr>
                <a:spLocks/>
              </p:cNvSpPr>
              <p:nvPr/>
            </p:nvSpPr>
            <p:spPr bwMode="auto">
              <a:xfrm>
                <a:off x="7227888" y="1533525"/>
                <a:ext cx="19050" cy="492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5" y="0"/>
                  </a:cxn>
                </a:cxnLst>
                <a:rect l="0" t="0" r="r" b="b"/>
                <a:pathLst>
                  <a:path w="5" h="13"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4" y="4"/>
                      <a:pt x="2" y="8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6" name="Freeform 115"/>
              <p:cNvSpPr>
                <a:spLocks/>
              </p:cNvSpPr>
              <p:nvPr/>
            </p:nvSpPr>
            <p:spPr bwMode="auto">
              <a:xfrm>
                <a:off x="7310438" y="1533525"/>
                <a:ext cx="66675" cy="7461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12" y="20"/>
                  </a:cxn>
                  <a:cxn ang="0">
                    <a:pos x="18" y="16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18" h="20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8" y="15"/>
                      <a:pt x="10" y="17"/>
                      <a:pt x="12" y="20"/>
                    </a:cubicBezTo>
                    <a:cubicBezTo>
                      <a:pt x="14" y="19"/>
                      <a:pt x="16" y="17"/>
                      <a:pt x="18" y="16"/>
                    </a:cubicBezTo>
                    <a:cubicBezTo>
                      <a:pt x="16" y="13"/>
                      <a:pt x="14" y="11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7" name="Freeform 116"/>
              <p:cNvSpPr>
                <a:spLocks/>
              </p:cNvSpPr>
              <p:nvPr/>
            </p:nvSpPr>
            <p:spPr bwMode="auto">
              <a:xfrm>
                <a:off x="7310438" y="1235075"/>
                <a:ext cx="109538" cy="207963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4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6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5"/>
                      <a:pt x="3" y="54"/>
                      <a:pt x="4" y="54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4" y="0"/>
                      <a:pt x="22" y="1"/>
                      <a:pt x="20" y="4"/>
                    </a:cubicBezTo>
                    <a:cubicBezTo>
                      <a:pt x="19" y="5"/>
                      <a:pt x="19" y="6"/>
                      <a:pt x="18" y="7"/>
                    </a:cubicBezTo>
                    <a:cubicBezTo>
                      <a:pt x="17" y="8"/>
                      <a:pt x="16" y="10"/>
                      <a:pt x="16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3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8" name="Freeform 117"/>
              <p:cNvSpPr>
                <a:spLocks/>
              </p:cNvSpPr>
              <p:nvPr/>
            </p:nvSpPr>
            <p:spPr bwMode="auto">
              <a:xfrm>
                <a:off x="7156450" y="1530350"/>
                <a:ext cx="104775" cy="206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4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4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2" y="30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9" name="Freeform 118"/>
              <p:cNvSpPr>
                <a:spLocks/>
              </p:cNvSpPr>
              <p:nvPr/>
            </p:nvSpPr>
            <p:spPr bwMode="auto">
              <a:xfrm>
                <a:off x="7340600" y="1454150"/>
                <a:ext cx="184150" cy="460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2"/>
                  </a:cxn>
                  <a:cxn ang="0">
                    <a:pos x="15" y="10"/>
                  </a:cxn>
                  <a:cxn ang="0">
                    <a:pos x="43" y="7"/>
                  </a:cxn>
                  <a:cxn ang="0">
                    <a:pos x="49" y="0"/>
                  </a:cxn>
                  <a:cxn ang="0">
                    <a:pos x="15" y="3"/>
                  </a:cxn>
                  <a:cxn ang="0">
                    <a:pos x="0" y="10"/>
                  </a:cxn>
                </a:cxnLst>
                <a:rect l="0" t="0" r="r" b="b"/>
                <a:pathLst>
                  <a:path w="49" h="12">
                    <a:moveTo>
                      <a:pt x="0" y="10"/>
                    </a:moveTo>
                    <a:cubicBezTo>
                      <a:pt x="1" y="10"/>
                      <a:pt x="2" y="11"/>
                      <a:pt x="3" y="12"/>
                    </a:cubicBezTo>
                    <a:cubicBezTo>
                      <a:pt x="6" y="11"/>
                      <a:pt x="10" y="11"/>
                      <a:pt x="15" y="10"/>
                    </a:cubicBezTo>
                    <a:cubicBezTo>
                      <a:pt x="24" y="9"/>
                      <a:pt x="35" y="8"/>
                      <a:pt x="43" y="7"/>
                    </a:cubicBezTo>
                    <a:cubicBezTo>
                      <a:pt x="45" y="5"/>
                      <a:pt x="47" y="2"/>
                      <a:pt x="49" y="0"/>
                    </a:cubicBezTo>
                    <a:cubicBezTo>
                      <a:pt x="40" y="0"/>
                      <a:pt x="26" y="2"/>
                      <a:pt x="15" y="3"/>
                    </a:cubicBezTo>
                    <a:cubicBezTo>
                      <a:pt x="8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0" name="Freeform 119"/>
              <p:cNvSpPr>
                <a:spLocks/>
              </p:cNvSpPr>
              <p:nvPr/>
            </p:nvSpPr>
            <p:spPr bwMode="auto">
              <a:xfrm>
                <a:off x="7126288" y="1254125"/>
                <a:ext cx="134938" cy="180975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35" y="48"/>
                  </a:cxn>
                  <a:cxn ang="0">
                    <a:pos x="36" y="44"/>
                  </a:cxn>
                  <a:cxn ang="0">
                    <a:pos x="30" y="37"/>
                  </a:cxn>
                  <a:cxn ang="0">
                    <a:pos x="25" y="30"/>
                  </a:cxn>
                  <a:cxn ang="0">
                    <a:pos x="4" y="2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3" y="11"/>
                  </a:cxn>
                  <a:cxn ang="0">
                    <a:pos x="6" y="15"/>
                  </a:cxn>
                  <a:cxn ang="0">
                    <a:pos x="8" y="18"/>
                  </a:cxn>
                  <a:cxn ang="0">
                    <a:pos x="14" y="26"/>
                  </a:cxn>
                  <a:cxn ang="0">
                    <a:pos x="24" y="41"/>
                  </a:cxn>
                </a:cxnLst>
                <a:rect l="0" t="0" r="r" b="b"/>
                <a:pathLst>
                  <a:path w="36" h="48">
                    <a:moveTo>
                      <a:pt x="24" y="41"/>
                    </a:moveTo>
                    <a:cubicBezTo>
                      <a:pt x="29" y="45"/>
                      <a:pt x="33" y="48"/>
                      <a:pt x="35" y="48"/>
                    </a:cubicBezTo>
                    <a:cubicBezTo>
                      <a:pt x="36" y="47"/>
                      <a:pt x="36" y="46"/>
                      <a:pt x="36" y="44"/>
                    </a:cubicBezTo>
                    <a:cubicBezTo>
                      <a:pt x="34" y="42"/>
                      <a:pt x="32" y="40"/>
                      <a:pt x="30" y="37"/>
                    </a:cubicBezTo>
                    <a:cubicBezTo>
                      <a:pt x="28" y="35"/>
                      <a:pt x="27" y="32"/>
                      <a:pt x="25" y="30"/>
                    </a:cubicBezTo>
                    <a:cubicBezTo>
                      <a:pt x="18" y="19"/>
                      <a:pt x="9" y="5"/>
                      <a:pt x="4" y="2"/>
                    </a:cubicBezTo>
                    <a:cubicBezTo>
                      <a:pt x="2" y="1"/>
                      <a:pt x="1" y="0"/>
                      <a:pt x="0" y="1"/>
                    </a:cubicBezTo>
                    <a:cubicBezTo>
                      <a:pt x="0" y="1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2" y="8"/>
                      <a:pt x="2" y="10"/>
                      <a:pt x="3" y="11"/>
                    </a:cubicBezTo>
                    <a:cubicBezTo>
                      <a:pt x="4" y="12"/>
                      <a:pt x="5" y="14"/>
                      <a:pt x="6" y="15"/>
                    </a:cubicBezTo>
                    <a:cubicBezTo>
                      <a:pt x="7" y="16"/>
                      <a:pt x="7" y="17"/>
                      <a:pt x="8" y="18"/>
                    </a:cubicBezTo>
                    <a:cubicBezTo>
                      <a:pt x="10" y="21"/>
                      <a:pt x="12" y="24"/>
                      <a:pt x="14" y="26"/>
                    </a:cubicBezTo>
                    <a:cubicBezTo>
                      <a:pt x="17" y="31"/>
                      <a:pt x="21" y="36"/>
                      <a:pt x="24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1" name="Freeform 120"/>
              <p:cNvSpPr>
                <a:spLocks/>
              </p:cNvSpPr>
              <p:nvPr/>
            </p:nvSpPr>
            <p:spPr bwMode="auto">
              <a:xfrm>
                <a:off x="7008813" y="1473200"/>
                <a:ext cx="222250" cy="57150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</a:cxnLst>
                <a:rect l="0" t="0" r="r" b="b"/>
                <a:pathLst>
                  <a:path w="59" h="15"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2" name="Freeform 121"/>
              <p:cNvSpPr>
                <a:spLocks/>
              </p:cNvSpPr>
              <p:nvPr/>
            </p:nvSpPr>
            <p:spPr bwMode="auto">
              <a:xfrm>
                <a:off x="7291388" y="1363663"/>
                <a:ext cx="1588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3" name="Freeform 122"/>
              <p:cNvSpPr>
                <a:spLocks/>
              </p:cNvSpPr>
              <p:nvPr/>
            </p:nvSpPr>
            <p:spPr bwMode="auto">
              <a:xfrm>
                <a:off x="7291388" y="1217613"/>
                <a:ext cx="41275" cy="14605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9"/>
                  </a:cxn>
                  <a:cxn ang="0">
                    <a:pos x="11" y="0"/>
                  </a:cxn>
                </a:cxnLst>
                <a:rect l="0" t="0" r="r" b="b"/>
                <a:pathLst>
                  <a:path w="11" h="39">
                    <a:moveTo>
                      <a:pt x="11" y="0"/>
                    </a:moveTo>
                    <a:cubicBezTo>
                      <a:pt x="7" y="1"/>
                      <a:pt x="4" y="22"/>
                      <a:pt x="0" y="39"/>
                    </a:cubicBezTo>
                    <a:cubicBezTo>
                      <a:pt x="4" y="22"/>
                      <a:pt x="7" y="1"/>
                      <a:pt x="11" y="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4" name="Freeform 123"/>
              <p:cNvSpPr>
                <a:spLocks/>
              </p:cNvSpPr>
              <p:nvPr/>
            </p:nvSpPr>
            <p:spPr bwMode="auto">
              <a:xfrm>
                <a:off x="7181850" y="1416050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3" y="2"/>
                      <a:pt x="1" y="1"/>
                      <a:pt x="0" y="0"/>
                    </a:cubicBezTo>
                    <a:cubicBezTo>
                      <a:pt x="1" y="1"/>
                      <a:pt x="3" y="2"/>
                      <a:pt x="4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5" name="Freeform 124"/>
              <p:cNvSpPr>
                <a:spLocks/>
              </p:cNvSpPr>
              <p:nvPr/>
            </p:nvSpPr>
            <p:spPr bwMode="auto">
              <a:xfrm>
                <a:off x="7031038" y="1481138"/>
                <a:ext cx="200025" cy="90488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53" y="0"/>
                  </a:cxn>
                  <a:cxn ang="0">
                    <a:pos x="38" y="7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53" y="0"/>
                  </a:cxn>
                </a:cxnLst>
                <a:rect l="0" t="0" r="r" b="b"/>
                <a:pathLst>
                  <a:path w="53" h="24">
                    <a:moveTo>
                      <a:pt x="53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50" y="2"/>
                      <a:pt x="45" y="5"/>
                      <a:pt x="38" y="7"/>
                    </a:cubicBezTo>
                    <a:cubicBezTo>
                      <a:pt x="24" y="13"/>
                      <a:pt x="5" y="19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6" y="17"/>
                      <a:pt x="45" y="7"/>
                      <a:pt x="5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6" name="Freeform 125"/>
              <p:cNvSpPr>
                <a:spLocks/>
              </p:cNvSpPr>
              <p:nvPr/>
            </p:nvSpPr>
            <p:spPr bwMode="auto">
              <a:xfrm>
                <a:off x="7219950" y="1530350"/>
                <a:ext cx="44450" cy="2222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9"/>
                  </a:cxn>
                  <a:cxn ang="0">
                    <a:pos x="10" y="0"/>
                  </a:cxn>
                </a:cxnLst>
                <a:rect l="0" t="0" r="r" b="b"/>
                <a:pathLst>
                  <a:path w="12" h="59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3"/>
                      <a:pt x="3" y="59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7" name="Freeform 126"/>
              <p:cNvSpPr>
                <a:spLocks/>
              </p:cNvSpPr>
              <p:nvPr/>
            </p:nvSpPr>
            <p:spPr bwMode="auto">
              <a:xfrm>
                <a:off x="7219950" y="15303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9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3" y="35"/>
                  </a:cxn>
                  <a:cxn ang="0">
                    <a:pos x="12" y="34"/>
                  </a:cxn>
                  <a:cxn ang="0">
                    <a:pos x="14" y="33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9"/>
                    </a:cubicBezTo>
                    <a:cubicBezTo>
                      <a:pt x="3" y="60"/>
                      <a:pt x="4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9" y="58"/>
                      <a:pt x="11" y="47"/>
                      <a:pt x="13" y="35"/>
                    </a:cubicBezTo>
                    <a:cubicBezTo>
                      <a:pt x="13" y="34"/>
                      <a:pt x="12" y="34"/>
                      <a:pt x="12" y="34"/>
                    </a:cubicBezTo>
                    <a:cubicBezTo>
                      <a:pt x="12" y="33"/>
                      <a:pt x="13" y="33"/>
                      <a:pt x="14" y="33"/>
                    </a:cubicBezTo>
                    <a:cubicBezTo>
                      <a:pt x="15" y="28"/>
                      <a:pt x="16" y="23"/>
                      <a:pt x="16" y="18"/>
                    </a:cubicBezTo>
                    <a:cubicBezTo>
                      <a:pt x="16" y="9"/>
                      <a:pt x="14" y="1"/>
                      <a:pt x="1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8" name="Freeform 127"/>
              <p:cNvSpPr>
                <a:spLocks/>
              </p:cNvSpPr>
              <p:nvPr/>
            </p:nvSpPr>
            <p:spPr bwMode="auto">
              <a:xfrm>
                <a:off x="7291388" y="1217613"/>
                <a:ext cx="60325" cy="225425"/>
              </a:xfrm>
              <a:custGeom>
                <a:avLst/>
                <a:gdLst/>
                <a:ahLst/>
                <a:cxnLst>
                  <a:cxn ang="0">
                    <a:pos x="4" y="60"/>
                  </a:cxn>
                  <a:cxn ang="0">
                    <a:pos x="6" y="60"/>
                  </a:cxn>
                  <a:cxn ang="0">
                    <a:pos x="7" y="43"/>
                  </a:cxn>
                  <a:cxn ang="0">
                    <a:pos x="7" y="43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0" y="39"/>
                  </a:cxn>
                  <a:cxn ang="0">
                    <a:pos x="0" y="42"/>
                  </a:cxn>
                  <a:cxn ang="0">
                    <a:pos x="4" y="60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5" y="60"/>
                      <a:pt x="5" y="60"/>
                      <a:pt x="6" y="60"/>
                    </a:cubicBezTo>
                    <a:cubicBezTo>
                      <a:pt x="5" y="57"/>
                      <a:pt x="6" y="50"/>
                      <a:pt x="7" y="43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10" y="25"/>
                      <a:pt x="16" y="1"/>
                      <a:pt x="1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1"/>
                      <a:pt x="4" y="22"/>
                      <a:pt x="0" y="39"/>
                    </a:cubicBezTo>
                    <a:cubicBezTo>
                      <a:pt x="0" y="40"/>
                      <a:pt x="0" y="41"/>
                      <a:pt x="0" y="42"/>
                    </a:cubicBezTo>
                    <a:cubicBezTo>
                      <a:pt x="0" y="51"/>
                      <a:pt x="2" y="58"/>
                      <a:pt x="4" y="6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9" name="Freeform 128"/>
              <p:cNvSpPr>
                <a:spLocks/>
              </p:cNvSpPr>
              <p:nvPr/>
            </p:nvSpPr>
            <p:spPr bwMode="auto">
              <a:xfrm>
                <a:off x="7313613" y="1522413"/>
                <a:ext cx="93663" cy="6826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19" y="18"/>
                  </a:cxn>
                  <a:cxn ang="0">
                    <a:pos x="25" y="13"/>
                  </a:cxn>
                  <a:cxn ang="0">
                    <a:pos x="16" y="6"/>
                  </a:cxn>
                  <a:cxn ang="0">
                    <a:pos x="1" y="1"/>
                  </a:cxn>
                </a:cxnLst>
                <a:rect l="0" t="0" r="r" b="b"/>
                <a:pathLst>
                  <a:path w="25" h="18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14" y="13"/>
                      <a:pt x="16" y="15"/>
                      <a:pt x="19" y="18"/>
                    </a:cubicBezTo>
                    <a:cubicBezTo>
                      <a:pt x="21" y="16"/>
                      <a:pt x="23" y="15"/>
                      <a:pt x="25" y="13"/>
                    </a:cubicBezTo>
                    <a:cubicBezTo>
                      <a:pt x="22" y="11"/>
                      <a:pt x="19" y="8"/>
                      <a:pt x="16" y="6"/>
                    </a:cubicBezTo>
                    <a:cubicBezTo>
                      <a:pt x="9" y="2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0" name="Freeform 129"/>
              <p:cNvSpPr>
                <a:spLocks/>
              </p:cNvSpPr>
              <p:nvPr/>
            </p:nvSpPr>
            <p:spPr bwMode="auto">
              <a:xfrm>
                <a:off x="7027863" y="1481138"/>
                <a:ext cx="206375" cy="104775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55" y="2"/>
                  </a:cxn>
                  <a:cxn ang="0">
                    <a:pos x="54" y="0"/>
                  </a:cxn>
                  <a:cxn ang="0">
                    <a:pos x="1" y="24"/>
                  </a:cxn>
                  <a:cxn ang="0">
                    <a:pos x="0" y="26"/>
                  </a:cxn>
                  <a:cxn ang="0">
                    <a:pos x="8" y="27"/>
                  </a:cxn>
                  <a:cxn ang="0">
                    <a:pos x="42" y="15"/>
                  </a:cxn>
                </a:cxnLst>
                <a:rect l="0" t="0" r="r" b="b"/>
                <a:pathLst>
                  <a:path w="55" h="28">
                    <a:moveTo>
                      <a:pt x="42" y="15"/>
                    </a:moveTo>
                    <a:cubicBezTo>
                      <a:pt x="49" y="9"/>
                      <a:pt x="55" y="4"/>
                      <a:pt x="55" y="2"/>
                    </a:cubicBezTo>
                    <a:cubicBezTo>
                      <a:pt x="55" y="1"/>
                      <a:pt x="54" y="1"/>
                      <a:pt x="54" y="0"/>
                    </a:cubicBezTo>
                    <a:cubicBezTo>
                      <a:pt x="46" y="7"/>
                      <a:pt x="7" y="17"/>
                      <a:pt x="1" y="24"/>
                    </a:cubicBezTo>
                    <a:cubicBezTo>
                      <a:pt x="0" y="25"/>
                      <a:pt x="0" y="26"/>
                      <a:pt x="0" y="26"/>
                    </a:cubicBezTo>
                    <a:cubicBezTo>
                      <a:pt x="0" y="28"/>
                      <a:pt x="3" y="28"/>
                      <a:pt x="8" y="27"/>
                    </a:cubicBezTo>
                    <a:cubicBezTo>
                      <a:pt x="16" y="24"/>
                      <a:pt x="30" y="19"/>
                      <a:pt x="42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1" name="Freeform 130"/>
              <p:cNvSpPr>
                <a:spLocks/>
              </p:cNvSpPr>
              <p:nvPr/>
            </p:nvSpPr>
            <p:spPr bwMode="auto">
              <a:xfrm>
                <a:off x="7069138" y="1295400"/>
                <a:ext cx="188913" cy="155575"/>
              </a:xfrm>
              <a:custGeom>
                <a:avLst/>
                <a:gdLst/>
                <a:ahLst/>
                <a:cxnLst>
                  <a:cxn ang="0">
                    <a:pos x="34" y="35"/>
                  </a:cxn>
                  <a:cxn ang="0">
                    <a:pos x="49" y="39"/>
                  </a:cxn>
                  <a:cxn ang="0">
                    <a:pos x="50" y="37"/>
                  </a:cxn>
                  <a:cxn ang="0">
                    <a:pos x="39" y="30"/>
                  </a:cxn>
                  <a:cxn ang="0">
                    <a:pos x="39" y="30"/>
                  </a:cxn>
                  <a:cxn ang="0">
                    <a:pos x="25" y="18"/>
                  </a:cxn>
                  <a:cxn ang="0">
                    <a:pos x="1" y="3"/>
                  </a:cxn>
                  <a:cxn ang="0">
                    <a:pos x="9" y="14"/>
                  </a:cxn>
                  <a:cxn ang="0">
                    <a:pos x="30" y="32"/>
                  </a:cxn>
                  <a:cxn ang="0">
                    <a:pos x="34" y="35"/>
                  </a:cxn>
                </a:cxnLst>
                <a:rect l="0" t="0" r="r" b="b"/>
                <a:pathLst>
                  <a:path w="50" h="41">
                    <a:moveTo>
                      <a:pt x="34" y="35"/>
                    </a:moveTo>
                    <a:cubicBezTo>
                      <a:pt x="41" y="39"/>
                      <a:pt x="47" y="41"/>
                      <a:pt x="49" y="39"/>
                    </a:cubicBezTo>
                    <a:cubicBezTo>
                      <a:pt x="50" y="39"/>
                      <a:pt x="50" y="38"/>
                      <a:pt x="50" y="37"/>
                    </a:cubicBezTo>
                    <a:cubicBezTo>
                      <a:pt x="48" y="37"/>
                      <a:pt x="44" y="34"/>
                      <a:pt x="39" y="30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4" y="26"/>
                      <a:pt x="30" y="22"/>
                      <a:pt x="25" y="18"/>
                    </a:cubicBezTo>
                    <a:cubicBezTo>
                      <a:pt x="14" y="8"/>
                      <a:pt x="4" y="0"/>
                      <a:pt x="1" y="3"/>
                    </a:cubicBezTo>
                    <a:cubicBezTo>
                      <a:pt x="0" y="5"/>
                      <a:pt x="3" y="9"/>
                      <a:pt x="9" y="14"/>
                    </a:cubicBezTo>
                    <a:cubicBezTo>
                      <a:pt x="15" y="20"/>
                      <a:pt x="23" y="26"/>
                      <a:pt x="30" y="32"/>
                    </a:cubicBezTo>
                    <a:cubicBezTo>
                      <a:pt x="31" y="33"/>
                      <a:pt x="33" y="34"/>
                      <a:pt x="34" y="3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2" name="Freeform 131"/>
              <p:cNvSpPr>
                <a:spLocks/>
              </p:cNvSpPr>
              <p:nvPr/>
            </p:nvSpPr>
            <p:spPr bwMode="auto">
              <a:xfrm>
                <a:off x="7335838" y="1374775"/>
                <a:ext cx="215900" cy="117475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4" y="29"/>
                      <a:pt x="9" y="26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6" y="22"/>
                      <a:pt x="0" y="26"/>
                      <a:pt x="0" y="2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3" name="Freeform 132"/>
              <p:cNvSpPr>
                <a:spLocks/>
              </p:cNvSpPr>
              <p:nvPr/>
            </p:nvSpPr>
            <p:spPr bwMode="auto">
              <a:xfrm>
                <a:off x="7288213" y="1676400"/>
                <a:ext cx="30163" cy="82550"/>
              </a:xfrm>
              <a:custGeom>
                <a:avLst/>
                <a:gdLst/>
                <a:ahLst/>
                <a:cxnLst>
                  <a:cxn ang="0">
                    <a:pos x="5" y="22"/>
                  </a:cxn>
                  <a:cxn ang="0">
                    <a:pos x="8" y="6"/>
                  </a:cxn>
                  <a:cxn ang="0">
                    <a:pos x="0" y="0"/>
                  </a:cxn>
                  <a:cxn ang="0">
                    <a:pos x="5" y="22"/>
                  </a:cxn>
                </a:cxnLst>
                <a:rect l="0" t="0" r="r" b="b"/>
                <a:pathLst>
                  <a:path w="8" h="22">
                    <a:moveTo>
                      <a:pt x="5" y="22"/>
                    </a:moveTo>
                    <a:cubicBezTo>
                      <a:pt x="8" y="22"/>
                      <a:pt x="8" y="15"/>
                      <a:pt x="8" y="6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1" y="12"/>
                      <a:pt x="2" y="22"/>
                      <a:pt x="5" y="2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4" name="Freeform 133"/>
              <p:cNvSpPr>
                <a:spLocks/>
              </p:cNvSpPr>
              <p:nvPr/>
            </p:nvSpPr>
            <p:spPr bwMode="auto">
              <a:xfrm>
                <a:off x="7031038" y="1209675"/>
                <a:ext cx="490538" cy="447675"/>
              </a:xfrm>
              <a:custGeom>
                <a:avLst/>
                <a:gdLst/>
                <a:ahLst/>
                <a:cxnLst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1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9" y="44"/>
                  </a:cxn>
                  <a:cxn ang="0">
                    <a:pos x="69" y="44"/>
                  </a:cxn>
                  <a:cxn ang="0">
                    <a:pos x="62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8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8" y="92"/>
                  </a:cxn>
                  <a:cxn ang="0">
                    <a:pos x="57" y="86"/>
                  </a:cxn>
                  <a:cxn ang="0">
                    <a:pos x="57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67" y="116"/>
                  </a:cxn>
                  <a:cxn ang="0">
                    <a:pos x="75" y="112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9"/>
                  </a:cxn>
                  <a:cxn ang="0">
                    <a:pos x="103" y="94"/>
                  </a:cxn>
                  <a:cxn ang="0">
                    <a:pos x="109" y="89"/>
                  </a:cxn>
                  <a:cxn ang="0">
                    <a:pos x="96" y="83"/>
                  </a:cxn>
                </a:cxnLst>
                <a:rect l="0" t="0" r="r" b="b"/>
                <a:pathLst>
                  <a:path w="130" h="119">
                    <a:moveTo>
                      <a:pt x="96" y="83"/>
                    </a:move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7" y="66"/>
                      <a:pt x="94" y="60"/>
                    </a:cubicBezTo>
                    <a:cubicBezTo>
                      <a:pt x="109" y="49"/>
                      <a:pt x="130" y="36"/>
                      <a:pt x="127" y="32"/>
                    </a:cubicBezTo>
                    <a:cubicBezTo>
                      <a:pt x="124" y="28"/>
                      <a:pt x="103" y="45"/>
                      <a:pt x="87" y="55"/>
                    </a:cubicBezTo>
                    <a:cubicBezTo>
                      <a:pt x="84" y="58"/>
                      <a:pt x="81" y="59"/>
                      <a:pt x="78" y="61"/>
                    </a:cubicBezTo>
                    <a:cubicBezTo>
                      <a:pt x="77" y="61"/>
                      <a:pt x="76" y="62"/>
                      <a:pt x="75" y="62"/>
                    </a:cubicBezTo>
                    <a:cubicBezTo>
                      <a:pt x="74" y="62"/>
                      <a:pt x="74" y="62"/>
                      <a:pt x="73" y="62"/>
                    </a:cubicBezTo>
                    <a:cubicBezTo>
                      <a:pt x="71" y="60"/>
                      <a:pt x="69" y="53"/>
                      <a:pt x="69" y="44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7" y="26"/>
                      <a:pt x="67" y="0"/>
                      <a:pt x="62" y="1"/>
                    </a:cubicBezTo>
                    <a:cubicBezTo>
                      <a:pt x="57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1" y="59"/>
                      <a:pt x="60" y="60"/>
                    </a:cubicBezTo>
                    <a:cubicBezTo>
                      <a:pt x="60" y="61"/>
                      <a:pt x="60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2" y="53"/>
                      <a:pt x="15" y="44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2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4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1" y="94"/>
                      <a:pt x="25" y="98"/>
                    </a:cubicBezTo>
                    <a:cubicBezTo>
                      <a:pt x="15" y="105"/>
                      <a:pt x="6" y="112"/>
                      <a:pt x="8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8" y="92"/>
                    </a:cubicBezTo>
                    <a:cubicBezTo>
                      <a:pt x="51" y="89"/>
                      <a:pt x="54" y="87"/>
                      <a:pt x="57" y="86"/>
                    </a:cubicBezTo>
                    <a:cubicBezTo>
                      <a:pt x="57" y="86"/>
                      <a:pt x="57" y="86"/>
                      <a:pt x="57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6" y="94"/>
                      <a:pt x="66" y="103"/>
                    </a:cubicBezTo>
                    <a:cubicBezTo>
                      <a:pt x="67" y="107"/>
                      <a:pt x="67" y="111"/>
                      <a:pt x="67" y="116"/>
                    </a:cubicBezTo>
                    <a:cubicBezTo>
                      <a:pt x="70" y="114"/>
                      <a:pt x="72" y="113"/>
                      <a:pt x="75" y="112"/>
                    </a:cubicBezTo>
                    <a:cubicBezTo>
                      <a:pt x="75" y="109"/>
                      <a:pt x="74" y="106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4" y="85"/>
                      <a:pt x="91" y="89"/>
                    </a:cubicBezTo>
                    <a:cubicBezTo>
                      <a:pt x="95" y="90"/>
                      <a:pt x="99" y="92"/>
                      <a:pt x="103" y="94"/>
                    </a:cubicBezTo>
                    <a:cubicBezTo>
                      <a:pt x="105" y="92"/>
                      <a:pt x="107" y="91"/>
                      <a:pt x="109" y="89"/>
                    </a:cubicBezTo>
                    <a:cubicBezTo>
                      <a:pt x="105" y="87"/>
                      <a:pt x="100" y="85"/>
                      <a:pt x="96" y="83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09" name="Freeform 143"/>
            <p:cNvSpPr>
              <a:spLocks noEditPoints="1"/>
            </p:cNvSpPr>
            <p:nvPr/>
          </p:nvSpPr>
          <p:spPr bwMode="auto">
            <a:xfrm rot="1639090">
              <a:off x="6813850" y="1631634"/>
              <a:ext cx="145913" cy="178972"/>
            </a:xfrm>
            <a:custGeom>
              <a:avLst/>
              <a:gdLst/>
              <a:ahLst/>
              <a:cxnLst>
                <a:cxn ang="0">
                  <a:pos x="46" y="20"/>
                </a:cxn>
                <a:cxn ang="0">
                  <a:pos x="38" y="19"/>
                </a:cxn>
                <a:cxn ang="0">
                  <a:pos x="33" y="18"/>
                </a:cxn>
                <a:cxn ang="0">
                  <a:pos x="28" y="10"/>
                </a:cxn>
                <a:cxn ang="0">
                  <a:pos x="19" y="7"/>
                </a:cxn>
                <a:cxn ang="0">
                  <a:pos x="11" y="4"/>
                </a:cxn>
                <a:cxn ang="0">
                  <a:pos x="9" y="0"/>
                </a:cxn>
                <a:cxn ang="0">
                  <a:pos x="7" y="11"/>
                </a:cxn>
                <a:cxn ang="0">
                  <a:pos x="3" y="23"/>
                </a:cxn>
                <a:cxn ang="0">
                  <a:pos x="6" y="36"/>
                </a:cxn>
                <a:cxn ang="0">
                  <a:pos x="10" y="38"/>
                </a:cxn>
                <a:cxn ang="0">
                  <a:pos x="9" y="48"/>
                </a:cxn>
                <a:cxn ang="0">
                  <a:pos x="14" y="55"/>
                </a:cxn>
                <a:cxn ang="0">
                  <a:pos x="20" y="58"/>
                </a:cxn>
                <a:cxn ang="0">
                  <a:pos x="18" y="61"/>
                </a:cxn>
                <a:cxn ang="0">
                  <a:pos x="45" y="66"/>
                </a:cxn>
                <a:cxn ang="0">
                  <a:pos x="53" y="41"/>
                </a:cxn>
                <a:cxn ang="0">
                  <a:pos x="49" y="40"/>
                </a:cxn>
                <a:cxn ang="0">
                  <a:pos x="46" y="20"/>
                </a:cxn>
                <a:cxn ang="0">
                  <a:pos x="36" y="50"/>
                </a:cxn>
                <a:cxn ang="0">
                  <a:pos x="25" y="37"/>
                </a:cxn>
                <a:cxn ang="0">
                  <a:pos x="13" y="24"/>
                </a:cxn>
                <a:cxn ang="0">
                  <a:pos x="9" y="5"/>
                </a:cxn>
                <a:cxn ang="0">
                  <a:pos x="15" y="25"/>
                </a:cxn>
                <a:cxn ang="0">
                  <a:pos x="26" y="37"/>
                </a:cxn>
                <a:cxn ang="0">
                  <a:pos x="36" y="50"/>
                </a:cxn>
              </a:cxnLst>
              <a:rect l="0" t="0" r="r" b="b"/>
              <a:pathLst>
                <a:path w="54" h="66">
                  <a:moveTo>
                    <a:pt x="46" y="20"/>
                  </a:moveTo>
                  <a:cubicBezTo>
                    <a:pt x="45" y="16"/>
                    <a:pt x="40" y="17"/>
                    <a:pt x="38" y="19"/>
                  </a:cubicBezTo>
                  <a:cubicBezTo>
                    <a:pt x="35" y="22"/>
                    <a:pt x="35" y="21"/>
                    <a:pt x="33" y="18"/>
                  </a:cubicBezTo>
                  <a:cubicBezTo>
                    <a:pt x="31" y="16"/>
                    <a:pt x="30" y="13"/>
                    <a:pt x="28" y="10"/>
                  </a:cubicBezTo>
                  <a:cubicBezTo>
                    <a:pt x="25" y="8"/>
                    <a:pt x="21" y="9"/>
                    <a:pt x="19" y="7"/>
                  </a:cubicBezTo>
                  <a:cubicBezTo>
                    <a:pt x="17" y="5"/>
                    <a:pt x="14" y="7"/>
                    <a:pt x="11" y="4"/>
                  </a:cubicBezTo>
                  <a:cubicBezTo>
                    <a:pt x="9" y="2"/>
                    <a:pt x="9" y="0"/>
                    <a:pt x="9" y="0"/>
                  </a:cubicBezTo>
                  <a:cubicBezTo>
                    <a:pt x="9" y="0"/>
                    <a:pt x="6" y="7"/>
                    <a:pt x="7" y="11"/>
                  </a:cubicBezTo>
                  <a:cubicBezTo>
                    <a:pt x="8" y="15"/>
                    <a:pt x="4" y="21"/>
                    <a:pt x="3" y="23"/>
                  </a:cubicBezTo>
                  <a:cubicBezTo>
                    <a:pt x="0" y="31"/>
                    <a:pt x="6" y="36"/>
                    <a:pt x="6" y="3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8" y="44"/>
                    <a:pt x="9" y="48"/>
                  </a:cubicBezTo>
                  <a:cubicBezTo>
                    <a:pt x="11" y="52"/>
                    <a:pt x="14" y="55"/>
                    <a:pt x="14" y="55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16" y="58"/>
                    <a:pt x="18" y="61"/>
                  </a:cubicBezTo>
                  <a:cubicBezTo>
                    <a:pt x="20" y="64"/>
                    <a:pt x="45" y="66"/>
                    <a:pt x="45" y="66"/>
                  </a:cubicBezTo>
                  <a:cubicBezTo>
                    <a:pt x="42" y="64"/>
                    <a:pt x="51" y="46"/>
                    <a:pt x="53" y="41"/>
                  </a:cubicBezTo>
                  <a:cubicBezTo>
                    <a:pt x="54" y="36"/>
                    <a:pt x="49" y="44"/>
                    <a:pt x="49" y="40"/>
                  </a:cubicBezTo>
                  <a:cubicBezTo>
                    <a:pt x="50" y="35"/>
                    <a:pt x="48" y="23"/>
                    <a:pt x="46" y="20"/>
                  </a:cubicBezTo>
                  <a:close/>
                  <a:moveTo>
                    <a:pt x="36" y="50"/>
                  </a:moveTo>
                  <a:cubicBezTo>
                    <a:pt x="36" y="50"/>
                    <a:pt x="26" y="41"/>
                    <a:pt x="25" y="37"/>
                  </a:cubicBezTo>
                  <a:cubicBezTo>
                    <a:pt x="25" y="37"/>
                    <a:pt x="14" y="29"/>
                    <a:pt x="13" y="24"/>
                  </a:cubicBezTo>
                  <a:cubicBezTo>
                    <a:pt x="12" y="19"/>
                    <a:pt x="9" y="5"/>
                    <a:pt x="9" y="5"/>
                  </a:cubicBezTo>
                  <a:cubicBezTo>
                    <a:pt x="9" y="5"/>
                    <a:pt x="14" y="23"/>
                    <a:pt x="15" y="25"/>
                  </a:cubicBezTo>
                  <a:cubicBezTo>
                    <a:pt x="16" y="27"/>
                    <a:pt x="25" y="36"/>
                    <a:pt x="26" y="37"/>
                  </a:cubicBezTo>
                  <a:cubicBezTo>
                    <a:pt x="27" y="39"/>
                    <a:pt x="31" y="44"/>
                    <a:pt x="36" y="50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44"/>
            <p:cNvSpPr>
              <a:spLocks/>
            </p:cNvSpPr>
            <p:nvPr/>
          </p:nvSpPr>
          <p:spPr bwMode="auto">
            <a:xfrm rot="1639090">
              <a:off x="6845989" y="1641212"/>
              <a:ext cx="72956" cy="1219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16" y="32"/>
                </a:cxn>
                <a:cxn ang="0">
                  <a:pos x="27" y="45"/>
                </a:cxn>
                <a:cxn ang="0">
                  <a:pos x="17" y="32"/>
                </a:cxn>
                <a:cxn ang="0">
                  <a:pos x="6" y="20"/>
                </a:cxn>
                <a:cxn ang="0">
                  <a:pos x="0" y="0"/>
                </a:cxn>
              </a:cxnLst>
              <a:rect l="0" t="0" r="r" b="b"/>
              <a:pathLst>
                <a:path w="27" h="45">
                  <a:moveTo>
                    <a:pt x="0" y="0"/>
                  </a:moveTo>
                  <a:cubicBezTo>
                    <a:pt x="0" y="0"/>
                    <a:pt x="3" y="14"/>
                    <a:pt x="4" y="19"/>
                  </a:cubicBezTo>
                  <a:cubicBezTo>
                    <a:pt x="5" y="24"/>
                    <a:pt x="16" y="32"/>
                    <a:pt x="16" y="32"/>
                  </a:cubicBezTo>
                  <a:cubicBezTo>
                    <a:pt x="17" y="36"/>
                    <a:pt x="27" y="45"/>
                    <a:pt x="27" y="45"/>
                  </a:cubicBezTo>
                  <a:cubicBezTo>
                    <a:pt x="22" y="39"/>
                    <a:pt x="18" y="34"/>
                    <a:pt x="17" y="32"/>
                  </a:cubicBezTo>
                  <a:cubicBezTo>
                    <a:pt x="16" y="31"/>
                    <a:pt x="7" y="22"/>
                    <a:pt x="6" y="20"/>
                  </a:cubicBezTo>
                  <a:cubicBezTo>
                    <a:pt x="5" y="1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B5CC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1639090">
              <a:off x="7091669" y="1042245"/>
              <a:ext cx="589351" cy="598471"/>
              <a:chOff x="5902325" y="2266950"/>
              <a:chExt cx="820738" cy="833438"/>
            </a:xfrm>
            <a:solidFill>
              <a:schemeClr val="accent4">
                <a:alpha val="20000"/>
              </a:schemeClr>
            </a:solidFill>
          </p:grpSpPr>
          <p:sp>
            <p:nvSpPr>
              <p:cNvPr id="44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45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2" name="Freeform 177"/>
                <p:cNvSpPr>
                  <a:spLocks/>
                </p:cNvSpPr>
                <p:nvPr/>
              </p:nvSpPr>
              <p:spPr bwMode="auto">
                <a:xfrm>
                  <a:off x="4270375" y="2417763"/>
                  <a:ext cx="458788" cy="493713"/>
                </a:xfrm>
                <a:custGeom>
                  <a:avLst/>
                  <a:gdLst/>
                  <a:ahLst/>
                  <a:cxnLst>
                    <a:cxn ang="0">
                      <a:pos x="63" y="13"/>
                    </a:cxn>
                    <a:cxn ang="0">
                      <a:pos x="56" y="3"/>
                    </a:cxn>
                    <a:cxn ang="0">
                      <a:pos x="51" y="19"/>
                    </a:cxn>
                    <a:cxn ang="0">
                      <a:pos x="44" y="10"/>
                    </a:cxn>
                    <a:cxn ang="0">
                      <a:pos x="55" y="47"/>
                    </a:cxn>
                    <a:cxn ang="0">
                      <a:pos x="23" y="17"/>
                    </a:cxn>
                    <a:cxn ang="0">
                      <a:pos x="32" y="34"/>
                    </a:cxn>
                    <a:cxn ang="0">
                      <a:pos x="13" y="30"/>
                    </a:cxn>
                    <a:cxn ang="0">
                      <a:pos x="45" y="59"/>
                    </a:cxn>
                    <a:cxn ang="0">
                      <a:pos x="5" y="53"/>
                    </a:cxn>
                    <a:cxn ang="0">
                      <a:pos x="9" y="61"/>
                    </a:cxn>
                    <a:cxn ang="0">
                      <a:pos x="2" y="70"/>
                    </a:cxn>
                    <a:cxn ang="0">
                      <a:pos x="45" y="74"/>
                    </a:cxn>
                    <a:cxn ang="0">
                      <a:pos x="8" y="95"/>
                    </a:cxn>
                    <a:cxn ang="0">
                      <a:pos x="23" y="94"/>
                    </a:cxn>
                    <a:cxn ang="0">
                      <a:pos x="15" y="107"/>
                    </a:cxn>
                    <a:cxn ang="0">
                      <a:pos x="51" y="83"/>
                    </a:cxn>
                    <a:cxn ang="0">
                      <a:pos x="35" y="122"/>
                    </a:cxn>
                    <a:cxn ang="0">
                      <a:pos x="50" y="130"/>
                    </a:cxn>
                    <a:cxn ang="0">
                      <a:pos x="65" y="89"/>
                    </a:cxn>
                    <a:cxn ang="0">
                      <a:pos x="80" y="130"/>
                    </a:cxn>
                    <a:cxn ang="0">
                      <a:pos x="86" y="117"/>
                    </a:cxn>
                    <a:cxn ang="0">
                      <a:pos x="93" y="127"/>
                    </a:cxn>
                    <a:cxn ang="0">
                      <a:pos x="78" y="86"/>
                    </a:cxn>
                    <a:cxn ang="0">
                      <a:pos x="111" y="114"/>
                    </a:cxn>
                    <a:cxn ang="0">
                      <a:pos x="105" y="99"/>
                    </a:cxn>
                    <a:cxn ang="0">
                      <a:pos x="120" y="104"/>
                    </a:cxn>
                    <a:cxn ang="0">
                      <a:pos x="99" y="79"/>
                    </a:cxn>
                    <a:cxn ang="0">
                      <a:pos x="93" y="76"/>
                    </a:cxn>
                    <a:cxn ang="0">
                      <a:pos x="93" y="76"/>
                    </a:cxn>
                    <a:cxn ang="0">
                      <a:pos x="80" y="48"/>
                    </a:cxn>
                    <a:cxn ang="0">
                      <a:pos x="77" y="36"/>
                    </a:cxn>
                    <a:cxn ang="0">
                      <a:pos x="77" y="36"/>
                    </a:cxn>
                    <a:cxn ang="0">
                      <a:pos x="68" y="44"/>
                    </a:cxn>
                  </a:cxnLst>
                  <a:rect l="0" t="0" r="r" b="b"/>
                  <a:pathLst>
                    <a:path w="122" h="131">
                      <a:moveTo>
                        <a:pt x="68" y="44"/>
                      </a:moveTo>
                      <a:cubicBezTo>
                        <a:pt x="68" y="31"/>
                        <a:pt x="66" y="20"/>
                        <a:pt x="63" y="13"/>
                      </a:cubicBezTo>
                      <a:cubicBezTo>
                        <a:pt x="62" y="10"/>
                        <a:pt x="61" y="8"/>
                        <a:pt x="60" y="6"/>
                      </a:cubicBezTo>
                      <a:cubicBezTo>
                        <a:pt x="58" y="5"/>
                        <a:pt x="57" y="4"/>
                        <a:pt x="56" y="3"/>
                      </a:cubicBezTo>
                      <a:cubicBezTo>
                        <a:pt x="52" y="0"/>
                        <a:pt x="48" y="5"/>
                        <a:pt x="51" y="19"/>
                      </a:cubicBezTo>
                      <a:cubicBezTo>
                        <a:pt x="51" y="19"/>
                        <a:pt x="51" y="19"/>
                        <a:pt x="51" y="19"/>
                      </a:cubicBezTo>
                      <a:cubicBezTo>
                        <a:pt x="52" y="24"/>
                        <a:pt x="53" y="31"/>
                        <a:pt x="56" y="38"/>
                      </a:cubicBezTo>
                      <a:cubicBezTo>
                        <a:pt x="51" y="24"/>
                        <a:pt x="47" y="14"/>
                        <a:pt x="44" y="10"/>
                      </a:cubicBezTo>
                      <a:cubicBezTo>
                        <a:pt x="41" y="5"/>
                        <a:pt x="40" y="4"/>
                        <a:pt x="40" y="8"/>
                      </a:cubicBezTo>
                      <a:cubicBezTo>
                        <a:pt x="40" y="13"/>
                        <a:pt x="44" y="29"/>
                        <a:pt x="55" y="47"/>
                      </a:cubicBezTo>
                      <a:cubicBezTo>
                        <a:pt x="47" y="33"/>
                        <a:pt x="38" y="24"/>
                        <a:pt x="31" y="20"/>
                      </a:cubicBezTo>
                      <a:cubicBezTo>
                        <a:pt x="27" y="17"/>
                        <a:pt x="25" y="16"/>
                        <a:pt x="23" y="17"/>
                      </a:cubicBezTo>
                      <a:cubicBezTo>
                        <a:pt x="21" y="18"/>
                        <a:pt x="23" y="24"/>
                        <a:pt x="32" y="34"/>
                      </a:cubicBezTo>
                      <a:cubicBezTo>
                        <a:pt x="32" y="34"/>
                        <a:pt x="32" y="34"/>
                        <a:pt x="32" y="34"/>
                      </a:cubicBezTo>
                      <a:cubicBezTo>
                        <a:pt x="35" y="38"/>
                        <a:pt x="39" y="42"/>
                        <a:pt x="44" y="46"/>
                      </a:cubicBezTo>
                      <a:cubicBezTo>
                        <a:pt x="24" y="27"/>
                        <a:pt x="14" y="25"/>
                        <a:pt x="13" y="30"/>
                      </a:cubicBezTo>
                      <a:cubicBezTo>
                        <a:pt x="12" y="32"/>
                        <a:pt x="13" y="35"/>
                        <a:pt x="16" y="38"/>
                      </a:cubicBezTo>
                      <a:cubicBezTo>
                        <a:pt x="20" y="45"/>
                        <a:pt x="30" y="53"/>
                        <a:pt x="45" y="59"/>
                      </a:cubicBezTo>
                      <a:cubicBezTo>
                        <a:pt x="34" y="54"/>
                        <a:pt x="24" y="53"/>
                        <a:pt x="16" y="52"/>
                      </a:cubicBezTo>
                      <a:cubicBezTo>
                        <a:pt x="11" y="52"/>
                        <a:pt x="7" y="52"/>
                        <a:pt x="5" y="53"/>
                      </a:cubicBezTo>
                      <a:cubicBezTo>
                        <a:pt x="0" y="55"/>
                        <a:pt x="0" y="58"/>
                        <a:pt x="8" y="60"/>
                      </a:cubicBezTo>
                      <a:cubicBezTo>
                        <a:pt x="8" y="60"/>
                        <a:pt x="9" y="60"/>
                        <a:pt x="9" y="61"/>
                      </a:cubicBezTo>
                      <a:cubicBezTo>
                        <a:pt x="15" y="62"/>
                        <a:pt x="23" y="64"/>
                        <a:pt x="36" y="65"/>
                      </a:cubicBezTo>
                      <a:cubicBezTo>
                        <a:pt x="14" y="63"/>
                        <a:pt x="4" y="66"/>
                        <a:pt x="2" y="70"/>
                      </a:cubicBezTo>
                      <a:cubicBezTo>
                        <a:pt x="1" y="72"/>
                        <a:pt x="3" y="75"/>
                        <a:pt x="8" y="77"/>
                      </a:cubicBezTo>
                      <a:cubicBezTo>
                        <a:pt x="15" y="79"/>
                        <a:pt x="29" y="80"/>
                        <a:pt x="45" y="74"/>
                      </a:cubicBezTo>
                      <a:cubicBezTo>
                        <a:pt x="33" y="79"/>
                        <a:pt x="23" y="83"/>
                        <a:pt x="17" y="88"/>
                      </a:cubicBezTo>
                      <a:cubicBezTo>
                        <a:pt x="12" y="91"/>
                        <a:pt x="9" y="94"/>
                        <a:pt x="8" y="95"/>
                      </a:cubicBezTo>
                      <a:cubicBezTo>
                        <a:pt x="6" y="99"/>
                        <a:pt x="15" y="97"/>
                        <a:pt x="41" y="82"/>
                      </a:cubicBezTo>
                      <a:cubicBezTo>
                        <a:pt x="33" y="87"/>
                        <a:pt x="27" y="90"/>
                        <a:pt x="23" y="94"/>
                      </a:cubicBezTo>
                      <a:cubicBezTo>
                        <a:pt x="23" y="94"/>
                        <a:pt x="23" y="94"/>
                        <a:pt x="22" y="94"/>
                      </a:cubicBezTo>
                      <a:cubicBezTo>
                        <a:pt x="13" y="102"/>
                        <a:pt x="12" y="106"/>
                        <a:pt x="15" y="107"/>
                      </a:cubicBezTo>
                      <a:cubicBezTo>
                        <a:pt x="17" y="107"/>
                        <a:pt x="21" y="106"/>
                        <a:pt x="25" y="104"/>
                      </a:cubicBezTo>
                      <a:cubicBezTo>
                        <a:pt x="32" y="101"/>
                        <a:pt x="42" y="94"/>
                        <a:pt x="51" y="83"/>
                      </a:cubicBezTo>
                      <a:cubicBezTo>
                        <a:pt x="41" y="94"/>
                        <a:pt x="36" y="105"/>
                        <a:pt x="35" y="113"/>
                      </a:cubicBezTo>
                      <a:cubicBezTo>
                        <a:pt x="34" y="117"/>
                        <a:pt x="34" y="120"/>
                        <a:pt x="35" y="122"/>
                      </a:cubicBezTo>
                      <a:cubicBezTo>
                        <a:pt x="37" y="128"/>
                        <a:pt x="46" y="123"/>
                        <a:pt x="56" y="95"/>
                      </a:cubicBezTo>
                      <a:cubicBezTo>
                        <a:pt x="48" y="117"/>
                        <a:pt x="47" y="127"/>
                        <a:pt x="50" y="130"/>
                      </a:cubicBezTo>
                      <a:cubicBezTo>
                        <a:pt x="51" y="131"/>
                        <a:pt x="53" y="130"/>
                        <a:pt x="55" y="126"/>
                      </a:cubicBezTo>
                      <a:cubicBezTo>
                        <a:pt x="59" y="120"/>
                        <a:pt x="64" y="107"/>
                        <a:pt x="65" y="89"/>
                      </a:cubicBezTo>
                      <a:cubicBezTo>
                        <a:pt x="64" y="105"/>
                        <a:pt x="68" y="117"/>
                        <a:pt x="72" y="124"/>
                      </a:cubicBezTo>
                      <a:cubicBezTo>
                        <a:pt x="75" y="128"/>
                        <a:pt x="78" y="131"/>
                        <a:pt x="80" y="130"/>
                      </a:cubicBezTo>
                      <a:cubicBezTo>
                        <a:pt x="84" y="130"/>
                        <a:pt x="86" y="120"/>
                        <a:pt x="76" y="95"/>
                      </a:cubicBezTo>
                      <a:cubicBezTo>
                        <a:pt x="80" y="105"/>
                        <a:pt x="83" y="112"/>
                        <a:pt x="86" y="117"/>
                      </a:cubicBezTo>
                      <a:cubicBezTo>
                        <a:pt x="86" y="118"/>
                        <a:pt x="86" y="118"/>
                        <a:pt x="87" y="119"/>
                      </a:cubicBezTo>
                      <a:cubicBezTo>
                        <a:pt x="90" y="125"/>
                        <a:pt x="92" y="127"/>
                        <a:pt x="93" y="127"/>
                      </a:cubicBezTo>
                      <a:cubicBezTo>
                        <a:pt x="94" y="127"/>
                        <a:pt x="95" y="124"/>
                        <a:pt x="93" y="120"/>
                      </a:cubicBezTo>
                      <a:cubicBezTo>
                        <a:pt x="92" y="112"/>
                        <a:pt x="87" y="100"/>
                        <a:pt x="78" y="86"/>
                      </a:cubicBezTo>
                      <a:cubicBezTo>
                        <a:pt x="88" y="102"/>
                        <a:pt x="99" y="112"/>
                        <a:pt x="106" y="115"/>
                      </a:cubicBezTo>
                      <a:cubicBezTo>
                        <a:pt x="109" y="116"/>
                        <a:pt x="111" y="116"/>
                        <a:pt x="111" y="114"/>
                      </a:cubicBezTo>
                      <a:cubicBezTo>
                        <a:pt x="111" y="111"/>
                        <a:pt x="105" y="102"/>
                        <a:pt x="89" y="87"/>
                      </a:cubicBezTo>
                      <a:cubicBezTo>
                        <a:pt x="95" y="92"/>
                        <a:pt x="100" y="97"/>
                        <a:pt x="105" y="99"/>
                      </a:cubicBezTo>
                      <a:cubicBezTo>
                        <a:pt x="105" y="99"/>
                        <a:pt x="105" y="100"/>
                        <a:pt x="105" y="100"/>
                      </a:cubicBezTo>
                      <a:cubicBezTo>
                        <a:pt x="113" y="104"/>
                        <a:pt x="118" y="105"/>
                        <a:pt x="120" y="104"/>
                      </a:cubicBezTo>
                      <a:cubicBezTo>
                        <a:pt x="122" y="103"/>
                        <a:pt x="122" y="101"/>
                        <a:pt x="120" y="97"/>
                      </a:cubicBezTo>
                      <a:cubicBezTo>
                        <a:pt x="117" y="92"/>
                        <a:pt x="110" y="85"/>
                        <a:pt x="99" y="79"/>
                      </a:cubicBezTo>
                      <a:cubicBezTo>
                        <a:pt x="98" y="82"/>
                        <a:pt x="98" y="85"/>
                        <a:pt x="97" y="89"/>
                      </a:cubicBezTo>
                      <a:cubicBezTo>
                        <a:pt x="96" y="86"/>
                        <a:pt x="95" y="82"/>
                        <a:pt x="93" y="76"/>
                      </a:cubicBezTo>
                      <a:cubicBezTo>
                        <a:pt x="91" y="76"/>
                        <a:pt x="89" y="75"/>
                        <a:pt x="88" y="74"/>
                      </a:cubicBezTo>
                      <a:cubicBezTo>
                        <a:pt x="89" y="75"/>
                        <a:pt x="91" y="75"/>
                        <a:pt x="93" y="76"/>
                      </a:cubicBezTo>
                      <a:cubicBezTo>
                        <a:pt x="90" y="68"/>
                        <a:pt x="87" y="57"/>
                        <a:pt x="82" y="46"/>
                      </a:cubicBezTo>
                      <a:cubicBezTo>
                        <a:pt x="81" y="47"/>
                        <a:pt x="80" y="48"/>
                        <a:pt x="80" y="48"/>
                      </a:cubicBezTo>
                      <a:cubicBezTo>
                        <a:pt x="80" y="48"/>
                        <a:pt x="81" y="47"/>
                        <a:pt x="82" y="46"/>
                      </a:cubicBezTo>
                      <a:cubicBezTo>
                        <a:pt x="80" y="43"/>
                        <a:pt x="79" y="40"/>
                        <a:pt x="77" y="36"/>
                      </a:cubicBezTo>
                      <a:cubicBezTo>
                        <a:pt x="77" y="37"/>
                        <a:pt x="77" y="38"/>
                        <a:pt x="77" y="38"/>
                      </a:cubicBezTo>
                      <a:cubicBezTo>
                        <a:pt x="77" y="38"/>
                        <a:pt x="77" y="37"/>
                        <a:pt x="77" y="36"/>
                      </a:cubicBezTo>
                      <a:cubicBezTo>
                        <a:pt x="75" y="32"/>
                        <a:pt x="73" y="28"/>
                        <a:pt x="71" y="23"/>
                      </a:cubicBezTo>
                      <a:cubicBezTo>
                        <a:pt x="69" y="29"/>
                        <a:pt x="68" y="36"/>
                        <a:pt x="68" y="4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914400" rtl="0" eaLnBrk="1" latinLnBrk="0" hangingPunct="1"/>
                  <a:endPara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" name="Group 294"/>
            <p:cNvGrpSpPr/>
            <p:nvPr/>
          </p:nvGrpSpPr>
          <p:grpSpPr>
            <a:xfrm rot="1639090">
              <a:off x="6306880" y="1162691"/>
              <a:ext cx="457117" cy="587071"/>
              <a:chOff x="3224213" y="2960688"/>
              <a:chExt cx="636587" cy="817562"/>
            </a:xfrm>
          </p:grpSpPr>
          <p:sp>
            <p:nvSpPr>
              <p:cNvPr id="407" name="Freeform 11"/>
              <p:cNvSpPr>
                <a:spLocks/>
              </p:cNvSpPr>
              <p:nvPr/>
            </p:nvSpPr>
            <p:spPr bwMode="auto">
              <a:xfrm>
                <a:off x="3355975" y="3152775"/>
                <a:ext cx="7938" cy="19050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0" t="0" r="r" b="b"/>
                <a:pathLst>
                  <a:path w="2" h="5">
                    <a:moveTo>
                      <a:pt x="2" y="5"/>
                    </a:moveTo>
                    <a:cubicBezTo>
                      <a:pt x="1" y="3"/>
                      <a:pt x="1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1" y="3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2"/>
              <p:cNvSpPr>
                <a:spLocks/>
              </p:cNvSpPr>
              <p:nvPr/>
            </p:nvSpPr>
            <p:spPr bwMode="auto">
              <a:xfrm>
                <a:off x="3389313" y="3095625"/>
                <a:ext cx="23813" cy="492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"/>
                  </a:cxn>
                  <a:cxn ang="0">
                    <a:pos x="5" y="13"/>
                  </a:cxn>
                  <a:cxn ang="0">
                    <a:pos x="6" y="0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4" y="1"/>
                      <a:pt x="2" y="3"/>
                      <a:pt x="0" y="5"/>
                    </a:cubicBezTo>
                    <a:cubicBezTo>
                      <a:pt x="2" y="7"/>
                      <a:pt x="3" y="10"/>
                      <a:pt x="5" y="13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15"/>
              <p:cNvSpPr>
                <a:spLocks/>
              </p:cNvSpPr>
              <p:nvPr/>
            </p:nvSpPr>
            <p:spPr bwMode="auto">
              <a:xfrm>
                <a:off x="3257550" y="3281363"/>
                <a:ext cx="15875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3" y="1"/>
                      <a:pt x="4" y="1"/>
                    </a:cubicBezTo>
                    <a:cubicBezTo>
                      <a:pt x="3" y="1"/>
                      <a:pt x="2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16"/>
              <p:cNvSpPr>
                <a:spLocks/>
              </p:cNvSpPr>
              <p:nvPr/>
            </p:nvSpPr>
            <p:spPr bwMode="auto">
              <a:xfrm>
                <a:off x="3325813" y="3186113"/>
                <a:ext cx="11113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0" y="0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2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3443288" y="3046413"/>
                <a:ext cx="14288" cy="12541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0"/>
                  </a:cxn>
                  <a:cxn ang="0">
                    <a:pos x="2" y="3"/>
                  </a:cxn>
                  <a:cxn ang="0">
                    <a:pos x="0" y="33"/>
                  </a:cxn>
                  <a:cxn ang="0">
                    <a:pos x="0" y="32"/>
                  </a:cxn>
                </a:cxnLst>
                <a:rect l="0" t="0" r="r" b="b"/>
                <a:pathLst>
                  <a:path w="4" h="33">
                    <a:moveTo>
                      <a:pt x="0" y="32"/>
                    </a:moveTo>
                    <a:cubicBezTo>
                      <a:pt x="2" y="18"/>
                      <a:pt x="3" y="7"/>
                      <a:pt x="4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2" y="10"/>
                      <a:pt x="1" y="20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3"/>
              <p:cNvSpPr>
                <a:spLocks/>
              </p:cNvSpPr>
              <p:nvPr/>
            </p:nvSpPr>
            <p:spPr bwMode="auto">
              <a:xfrm>
                <a:off x="3224213" y="3449638"/>
                <a:ext cx="33338" cy="2381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9" h="6">
                    <a:moveTo>
                      <a:pt x="9" y="0"/>
                    </a:moveTo>
                    <a:cubicBezTo>
                      <a:pt x="6" y="2"/>
                      <a:pt x="3" y="4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5"/>
                      <a:pt x="5" y="3"/>
                      <a:pt x="8" y="1"/>
                    </a:cubicBezTo>
                    <a:cubicBezTo>
                      <a:pt x="9" y="1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6"/>
              <p:cNvSpPr>
                <a:spLocks/>
              </p:cNvSpPr>
              <p:nvPr/>
            </p:nvSpPr>
            <p:spPr bwMode="auto">
              <a:xfrm>
                <a:off x="3224213" y="3487738"/>
                <a:ext cx="41275" cy="41275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4"/>
                  </a:cxn>
                  <a:cxn ang="0">
                    <a:pos x="2" y="11"/>
                  </a:cxn>
                  <a:cxn ang="0">
                    <a:pos x="11" y="0"/>
                  </a:cxn>
                  <a:cxn ang="0">
                    <a:pos x="1" y="3"/>
                  </a:cxn>
                </a:cxnLst>
                <a:rect l="0" t="0" r="r" b="b"/>
                <a:pathLst>
                  <a:path w="11" h="11">
                    <a:moveTo>
                      <a:pt x="1" y="3"/>
                    </a:moveTo>
                    <a:cubicBezTo>
                      <a:pt x="1" y="3"/>
                      <a:pt x="1" y="3"/>
                      <a:pt x="0" y="4"/>
                    </a:cubicBezTo>
                    <a:cubicBezTo>
                      <a:pt x="1" y="6"/>
                      <a:pt x="1" y="8"/>
                      <a:pt x="2" y="11"/>
                    </a:cubicBezTo>
                    <a:cubicBezTo>
                      <a:pt x="4" y="7"/>
                      <a:pt x="7" y="4"/>
                      <a:pt x="11" y="0"/>
                    </a:cubicBezTo>
                    <a:cubicBezTo>
                      <a:pt x="7" y="3"/>
                      <a:pt x="3" y="3"/>
                      <a:pt x="1" y="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7"/>
              <p:cNvSpPr>
                <a:spLocks/>
              </p:cNvSpPr>
              <p:nvPr/>
            </p:nvSpPr>
            <p:spPr bwMode="auto">
              <a:xfrm>
                <a:off x="3240088" y="3468688"/>
                <a:ext cx="74613" cy="90488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0" y="24"/>
                  </a:cxn>
                  <a:cxn ang="0">
                    <a:pos x="20" y="0"/>
                  </a:cxn>
                  <a:cxn ang="0">
                    <a:pos x="0" y="22"/>
                  </a:cxn>
                </a:cxnLst>
                <a:rect l="0" t="0" r="r" b="b"/>
                <a:pathLst>
                  <a:path w="20" h="24">
                    <a:moveTo>
                      <a:pt x="0" y="22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5" y="18"/>
                      <a:pt x="11" y="10"/>
                      <a:pt x="20" y="0"/>
                    </a:cubicBezTo>
                    <a:cubicBezTo>
                      <a:pt x="12" y="10"/>
                      <a:pt x="5" y="17"/>
                      <a:pt x="0" y="2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8"/>
              <p:cNvSpPr>
                <a:spLocks/>
              </p:cNvSpPr>
              <p:nvPr/>
            </p:nvSpPr>
            <p:spPr bwMode="auto">
              <a:xfrm>
                <a:off x="3227388" y="3402013"/>
                <a:ext cx="41275" cy="174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1" y="0"/>
                  </a:cxn>
                  <a:cxn ang="0">
                    <a:pos x="0" y="4"/>
                  </a:cxn>
                </a:cxnLst>
                <a:rect l="0" t="0" r="r" b="b"/>
                <a:pathLst>
                  <a:path w="11" h="5">
                    <a:moveTo>
                      <a:pt x="0" y="4"/>
                    </a:moveTo>
                    <a:cubicBezTo>
                      <a:pt x="0" y="4"/>
                      <a:pt x="0" y="4"/>
                      <a:pt x="0" y="5"/>
                    </a:cubicBezTo>
                    <a:cubicBezTo>
                      <a:pt x="3" y="3"/>
                      <a:pt x="7" y="2"/>
                      <a:pt x="11" y="0"/>
                    </a:cubicBezTo>
                    <a:cubicBezTo>
                      <a:pt x="7" y="2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9"/>
              <p:cNvSpPr>
                <a:spLocks/>
              </p:cNvSpPr>
              <p:nvPr/>
            </p:nvSpPr>
            <p:spPr bwMode="auto">
              <a:xfrm>
                <a:off x="3227388" y="3427413"/>
                <a:ext cx="7938" cy="793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178"/>
              <p:cNvSpPr>
                <a:spLocks/>
              </p:cNvSpPr>
              <p:nvPr/>
            </p:nvSpPr>
            <p:spPr bwMode="auto">
              <a:xfrm>
                <a:off x="3254375" y="3454400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29" y="12"/>
                  </a:cxn>
                  <a:cxn ang="0">
                    <a:pos x="27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4"/>
                      <a:pt x="15" y="66"/>
                      <a:pt x="27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179"/>
              <p:cNvSpPr>
                <a:spLocks/>
              </p:cNvSpPr>
              <p:nvPr/>
            </p:nvSpPr>
            <p:spPr bwMode="auto">
              <a:xfrm>
                <a:off x="3232150" y="3413125"/>
                <a:ext cx="131763" cy="165100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9" y="20"/>
                  </a:cxn>
                  <a:cxn ang="0">
                    <a:pos x="0" y="31"/>
                  </a:cxn>
                  <a:cxn ang="0">
                    <a:pos x="2" y="37"/>
                  </a:cxn>
                  <a:cxn ang="0">
                    <a:pos x="22" y="15"/>
                  </a:cxn>
                  <a:cxn ang="0">
                    <a:pos x="2" y="39"/>
                  </a:cxn>
                  <a:cxn ang="0">
                    <a:pos x="2" y="39"/>
                  </a:cxn>
                  <a:cxn ang="0">
                    <a:pos x="5" y="44"/>
                  </a:cxn>
                  <a:cxn ang="0">
                    <a:pos x="19" y="29"/>
                  </a:cxn>
                  <a:cxn ang="0">
                    <a:pos x="35" y="0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26" y="10"/>
                      <a:pt x="16" y="17"/>
                      <a:pt x="9" y="20"/>
                    </a:cubicBezTo>
                    <a:cubicBezTo>
                      <a:pt x="5" y="24"/>
                      <a:pt x="2" y="27"/>
                      <a:pt x="0" y="31"/>
                    </a:cubicBezTo>
                    <a:cubicBezTo>
                      <a:pt x="0" y="33"/>
                      <a:pt x="1" y="35"/>
                      <a:pt x="2" y="37"/>
                    </a:cubicBezTo>
                    <a:cubicBezTo>
                      <a:pt x="7" y="32"/>
                      <a:pt x="14" y="25"/>
                      <a:pt x="22" y="15"/>
                    </a:cubicBezTo>
                    <a:cubicBezTo>
                      <a:pt x="13" y="25"/>
                      <a:pt x="7" y="33"/>
                      <a:pt x="2" y="39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3" y="41"/>
                      <a:pt x="4" y="43"/>
                      <a:pt x="5" y="44"/>
                    </a:cubicBezTo>
                    <a:cubicBezTo>
                      <a:pt x="9" y="40"/>
                      <a:pt x="14" y="35"/>
                      <a:pt x="19" y="29"/>
                    </a:cubicBezTo>
                    <a:cubicBezTo>
                      <a:pt x="20" y="21"/>
                      <a:pt x="25" y="10"/>
                      <a:pt x="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180"/>
              <p:cNvSpPr>
                <a:spLocks/>
              </p:cNvSpPr>
              <p:nvPr/>
            </p:nvSpPr>
            <p:spPr bwMode="auto">
              <a:xfrm>
                <a:off x="3292475" y="3227388"/>
                <a:ext cx="44450" cy="460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2" y="12"/>
                  </a:cxn>
                  <a:cxn ang="0">
                    <a:pos x="1" y="0"/>
                  </a:cxn>
                </a:cxnLst>
                <a:rect l="0" t="0" r="r" b="b"/>
                <a:pathLst>
                  <a:path w="12" h="12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4"/>
                      <a:pt x="7" y="7"/>
                      <a:pt x="12" y="12"/>
                    </a:cubicBezTo>
                    <a:cubicBezTo>
                      <a:pt x="7" y="7"/>
                      <a:pt x="4" y="4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181"/>
              <p:cNvSpPr>
                <a:spLocks/>
              </p:cNvSpPr>
              <p:nvPr/>
            </p:nvSpPr>
            <p:spPr bwMode="auto">
              <a:xfrm>
                <a:off x="3355975" y="3149600"/>
                <a:ext cx="7938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2" y="6"/>
                  </a:cxn>
                  <a:cxn ang="0">
                    <a:pos x="1" y="0"/>
                  </a:cxn>
                </a:cxnLst>
                <a:rect l="0" t="0" r="r" b="b"/>
                <a:pathLst>
                  <a:path w="2" h="6">
                    <a:moveTo>
                      <a:pt x="1" y="0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1" y="3"/>
                      <a:pt x="1" y="4"/>
                      <a:pt x="2" y="6"/>
                    </a:cubicBezTo>
                    <a:cubicBezTo>
                      <a:pt x="1" y="4"/>
                      <a:pt x="1" y="2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182"/>
              <p:cNvSpPr>
                <a:spLocks/>
              </p:cNvSpPr>
              <p:nvPr/>
            </p:nvSpPr>
            <p:spPr bwMode="auto">
              <a:xfrm>
                <a:off x="3509963" y="2963863"/>
                <a:ext cx="76200" cy="177800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19" y="0"/>
                      <a:pt x="0" y="47"/>
                    </a:cubicBezTo>
                    <a:cubicBezTo>
                      <a:pt x="4" y="41"/>
                      <a:pt x="7" y="41"/>
                      <a:pt x="7" y="4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2" name="Freeform 183"/>
              <p:cNvSpPr>
                <a:spLocks/>
              </p:cNvSpPr>
              <p:nvPr/>
            </p:nvSpPr>
            <p:spPr bwMode="auto">
              <a:xfrm>
                <a:off x="3408363" y="3059113"/>
                <a:ext cx="41275" cy="203200"/>
              </a:xfrm>
              <a:custGeom>
                <a:avLst/>
                <a:gdLst/>
                <a:ahLst/>
                <a:cxnLst>
                  <a:cxn ang="0">
                    <a:pos x="4" y="54"/>
                  </a:cxn>
                  <a:cxn ang="0">
                    <a:pos x="9" y="30"/>
                  </a:cxn>
                  <a:cxn ang="0">
                    <a:pos x="11" y="0"/>
                  </a:cxn>
                  <a:cxn ang="0">
                    <a:pos x="1" y="10"/>
                  </a:cxn>
                  <a:cxn ang="0">
                    <a:pos x="0" y="23"/>
                  </a:cxn>
                  <a:cxn ang="0">
                    <a:pos x="4" y="54"/>
                  </a:cxn>
                </a:cxnLst>
                <a:rect l="0" t="0" r="r" b="b"/>
                <a:pathLst>
                  <a:path w="11" h="54">
                    <a:moveTo>
                      <a:pt x="4" y="54"/>
                    </a:moveTo>
                    <a:cubicBezTo>
                      <a:pt x="5" y="45"/>
                      <a:pt x="7" y="36"/>
                      <a:pt x="9" y="30"/>
                    </a:cubicBezTo>
                    <a:cubicBezTo>
                      <a:pt x="10" y="17"/>
                      <a:pt x="11" y="7"/>
                      <a:pt x="11" y="0"/>
                    </a:cubicBezTo>
                    <a:cubicBezTo>
                      <a:pt x="7" y="3"/>
                      <a:pt x="4" y="6"/>
                      <a:pt x="1" y="10"/>
                    </a:cubicBezTo>
                    <a:cubicBezTo>
                      <a:pt x="0" y="14"/>
                      <a:pt x="0" y="18"/>
                      <a:pt x="0" y="23"/>
                    </a:cubicBezTo>
                    <a:cubicBezTo>
                      <a:pt x="3" y="30"/>
                      <a:pt x="5" y="41"/>
                      <a:pt x="4" y="5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3" name="Freeform 184"/>
              <p:cNvSpPr>
                <a:spLocks/>
              </p:cNvSpPr>
              <p:nvPr/>
            </p:nvSpPr>
            <p:spPr bwMode="auto">
              <a:xfrm>
                <a:off x="3363913" y="3435350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2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8" y="31"/>
                      <a:pt x="4" y="37"/>
                    </a:cubicBezTo>
                    <a:cubicBezTo>
                      <a:pt x="0" y="73"/>
                      <a:pt x="6" y="89"/>
                      <a:pt x="12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5"/>
                      <a:pt x="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4" name="Freeform 185"/>
              <p:cNvSpPr>
                <a:spLocks/>
              </p:cNvSpPr>
              <p:nvPr/>
            </p:nvSpPr>
            <p:spPr bwMode="auto">
              <a:xfrm>
                <a:off x="3457575" y="2960688"/>
                <a:ext cx="115888" cy="282575"/>
              </a:xfrm>
              <a:custGeom>
                <a:avLst/>
                <a:gdLst/>
                <a:ahLst/>
                <a:cxnLst>
                  <a:cxn ang="0">
                    <a:pos x="13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3" y="49"/>
                  </a:cxn>
                </a:cxnLst>
                <a:rect l="0" t="0" r="r" b="b"/>
                <a:pathLst>
                  <a:path w="31" h="75">
                    <a:moveTo>
                      <a:pt x="13" y="49"/>
                    </a:moveTo>
                    <a:cubicBezTo>
                      <a:pt x="31" y="0"/>
                      <a:pt x="20" y="11"/>
                      <a:pt x="8" y="42"/>
                    </a:cubicBezTo>
                    <a:cubicBezTo>
                      <a:pt x="9" y="47"/>
                      <a:pt x="7" y="58"/>
                      <a:pt x="0" y="75"/>
                    </a:cubicBezTo>
                    <a:cubicBezTo>
                      <a:pt x="5" y="62"/>
                      <a:pt x="10" y="53"/>
                      <a:pt x="13" y="4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5" name="Freeform 186"/>
              <p:cNvSpPr>
                <a:spLocks/>
              </p:cNvSpPr>
              <p:nvPr/>
            </p:nvSpPr>
            <p:spPr bwMode="auto">
              <a:xfrm>
                <a:off x="3443288" y="3032125"/>
                <a:ext cx="36513" cy="134938"/>
              </a:xfrm>
              <a:custGeom>
                <a:avLst/>
                <a:gdLst/>
                <a:ahLst/>
                <a:cxnLst>
                  <a:cxn ang="0">
                    <a:pos x="8" y="21"/>
                  </a:cxn>
                  <a:cxn ang="0">
                    <a:pos x="9" y="0"/>
                  </a:cxn>
                  <a:cxn ang="0">
                    <a:pos x="4" y="4"/>
                  </a:cxn>
                  <a:cxn ang="0">
                    <a:pos x="0" y="36"/>
                  </a:cxn>
                  <a:cxn ang="0">
                    <a:pos x="8" y="21"/>
                  </a:cxn>
                </a:cxnLst>
                <a:rect l="0" t="0" r="r" b="b"/>
                <a:pathLst>
                  <a:path w="10" h="36">
                    <a:moveTo>
                      <a:pt x="8" y="21"/>
                    </a:moveTo>
                    <a:cubicBezTo>
                      <a:pt x="9" y="12"/>
                      <a:pt x="10" y="5"/>
                      <a:pt x="9" y="0"/>
                    </a:cubicBezTo>
                    <a:cubicBezTo>
                      <a:pt x="8" y="1"/>
                      <a:pt x="6" y="3"/>
                      <a:pt x="4" y="4"/>
                    </a:cubicBezTo>
                    <a:cubicBezTo>
                      <a:pt x="3" y="11"/>
                      <a:pt x="2" y="22"/>
                      <a:pt x="0" y="36"/>
                    </a:cubicBezTo>
                    <a:cubicBezTo>
                      <a:pt x="3" y="28"/>
                      <a:pt x="6" y="23"/>
                      <a:pt x="8" y="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6" name="Freeform 187"/>
              <p:cNvSpPr>
                <a:spLocks/>
              </p:cNvSpPr>
              <p:nvPr/>
            </p:nvSpPr>
            <p:spPr bwMode="auto">
              <a:xfrm>
                <a:off x="3352800" y="3152775"/>
                <a:ext cx="30163" cy="90488"/>
              </a:xfrm>
              <a:custGeom>
                <a:avLst/>
                <a:gdLst/>
                <a:ahLst/>
                <a:cxnLst>
                  <a:cxn ang="0">
                    <a:pos x="8" y="24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8" y="24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cubicBezTo>
                      <a:pt x="5" y="16"/>
                      <a:pt x="4" y="10"/>
                      <a:pt x="3" y="5"/>
                    </a:cubicBezTo>
                    <a:cubicBezTo>
                      <a:pt x="2" y="3"/>
                      <a:pt x="2" y="2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2" y="7"/>
                      <a:pt x="5" y="14"/>
                      <a:pt x="8" y="2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7" name="Freeform 188"/>
              <p:cNvSpPr>
                <a:spLocks/>
              </p:cNvSpPr>
              <p:nvPr/>
            </p:nvSpPr>
            <p:spPr bwMode="auto">
              <a:xfrm>
                <a:off x="3224213" y="3498850"/>
                <a:ext cx="3175" cy="4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8" name="Freeform 189"/>
              <p:cNvSpPr>
                <a:spLocks/>
              </p:cNvSpPr>
              <p:nvPr/>
            </p:nvSpPr>
            <p:spPr bwMode="auto">
              <a:xfrm>
                <a:off x="3224213" y="3408363"/>
                <a:ext cx="98425" cy="65088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13"/>
                  </a:cxn>
                  <a:cxn ang="0">
                    <a:pos x="0" y="17"/>
                  </a:cxn>
                  <a:cxn ang="0">
                    <a:pos x="9" y="11"/>
                  </a:cxn>
                  <a:cxn ang="0">
                    <a:pos x="26" y="0"/>
                  </a:cxn>
                </a:cxnLst>
                <a:rect l="0" t="0" r="r" b="b"/>
                <a:pathLst>
                  <a:path w="26" h="17">
                    <a:moveTo>
                      <a:pt x="26" y="0"/>
                    </a:moveTo>
                    <a:cubicBezTo>
                      <a:pt x="14" y="7"/>
                      <a:pt x="5" y="11"/>
                      <a:pt x="0" y="13"/>
                    </a:cubicBezTo>
                    <a:cubicBezTo>
                      <a:pt x="0" y="14"/>
                      <a:pt x="0" y="16"/>
                      <a:pt x="0" y="17"/>
                    </a:cubicBezTo>
                    <a:cubicBezTo>
                      <a:pt x="3" y="15"/>
                      <a:pt x="6" y="13"/>
                      <a:pt x="9" y="11"/>
                    </a:cubicBezTo>
                    <a:cubicBezTo>
                      <a:pt x="13" y="8"/>
                      <a:pt x="19" y="4"/>
                      <a:pt x="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9" name="Freeform 190"/>
              <p:cNvSpPr>
                <a:spLocks/>
              </p:cNvSpPr>
              <p:nvPr/>
            </p:nvSpPr>
            <p:spPr bwMode="auto">
              <a:xfrm>
                <a:off x="3243263" y="3333750"/>
                <a:ext cx="63500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7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4" y="2"/>
                      <a:pt x="10" y="2"/>
                      <a:pt x="17" y="2"/>
                    </a:cubicBezTo>
                    <a:cubicBezTo>
                      <a:pt x="10" y="2"/>
                      <a:pt x="5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0" name="Freeform 191"/>
              <p:cNvSpPr>
                <a:spLocks/>
              </p:cNvSpPr>
              <p:nvPr/>
            </p:nvSpPr>
            <p:spPr bwMode="auto">
              <a:xfrm>
                <a:off x="3254375" y="3273425"/>
                <a:ext cx="87313" cy="44450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2"/>
                  </a:cxn>
                  <a:cxn ang="0">
                    <a:pos x="5" y="3"/>
                  </a:cxn>
                  <a:cxn ang="0">
                    <a:pos x="1" y="2"/>
                  </a:cxn>
                  <a:cxn ang="0">
                    <a:pos x="0" y="6"/>
                  </a:cxn>
                  <a:cxn ang="0">
                    <a:pos x="23" y="12"/>
                  </a:cxn>
                  <a:cxn ang="0">
                    <a:pos x="2" y="0"/>
                  </a:cxn>
                </a:cxnLst>
                <a:rect l="0" t="0" r="r" b="b"/>
                <a:pathLst>
                  <a:path w="23" h="12">
                    <a:moveTo>
                      <a:pt x="2" y="0"/>
                    </a:moveTo>
                    <a:cubicBezTo>
                      <a:pt x="2" y="1"/>
                      <a:pt x="2" y="1"/>
                      <a:pt x="1" y="2"/>
                    </a:cubicBezTo>
                    <a:cubicBezTo>
                      <a:pt x="3" y="2"/>
                      <a:pt x="4" y="3"/>
                      <a:pt x="5" y="3"/>
                    </a:cubicBezTo>
                    <a:cubicBezTo>
                      <a:pt x="4" y="3"/>
                      <a:pt x="3" y="2"/>
                      <a:pt x="1" y="2"/>
                    </a:cubicBezTo>
                    <a:cubicBezTo>
                      <a:pt x="1" y="3"/>
                      <a:pt x="0" y="5"/>
                      <a:pt x="0" y="6"/>
                    </a:cubicBezTo>
                    <a:cubicBezTo>
                      <a:pt x="7" y="7"/>
                      <a:pt x="14" y="9"/>
                      <a:pt x="23" y="12"/>
                    </a:cubicBezTo>
                    <a:cubicBezTo>
                      <a:pt x="14" y="9"/>
                      <a:pt x="7" y="5"/>
                      <a:pt x="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1" name="Freeform 192"/>
              <p:cNvSpPr>
                <a:spLocks/>
              </p:cNvSpPr>
              <p:nvPr/>
            </p:nvSpPr>
            <p:spPr bwMode="auto">
              <a:xfrm>
                <a:off x="3227388" y="3378200"/>
                <a:ext cx="114300" cy="53975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1" y="4"/>
                  </a:cxn>
                  <a:cxn ang="0">
                    <a:pos x="0" y="10"/>
                  </a:cxn>
                  <a:cxn ang="0">
                    <a:pos x="11" y="6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2" y="13"/>
                  </a:cxn>
                  <a:cxn ang="0">
                    <a:pos x="30" y="0"/>
                  </a:cxn>
                </a:cxnLst>
                <a:rect l="0" t="0" r="r" b="b"/>
                <a:pathLst>
                  <a:path w="30" h="14">
                    <a:moveTo>
                      <a:pt x="30" y="0"/>
                    </a:moveTo>
                    <a:cubicBezTo>
                      <a:pt x="19" y="4"/>
                      <a:pt x="9" y="5"/>
                      <a:pt x="1" y="4"/>
                    </a:cubicBezTo>
                    <a:cubicBezTo>
                      <a:pt x="1" y="6"/>
                      <a:pt x="0" y="8"/>
                      <a:pt x="0" y="10"/>
                    </a:cubicBezTo>
                    <a:cubicBezTo>
                      <a:pt x="3" y="9"/>
                      <a:pt x="7" y="8"/>
                      <a:pt x="11" y="6"/>
                    </a:cubicBezTo>
                    <a:cubicBezTo>
                      <a:pt x="7" y="8"/>
                      <a:pt x="3" y="9"/>
                      <a:pt x="0" y="11"/>
                    </a:cubicBezTo>
                    <a:cubicBezTo>
                      <a:pt x="0" y="12"/>
                      <a:pt x="0" y="13"/>
                      <a:pt x="0" y="14"/>
                    </a:cubicBezTo>
                    <a:cubicBezTo>
                      <a:pt x="0" y="14"/>
                      <a:pt x="1" y="14"/>
                      <a:pt x="2" y="13"/>
                    </a:cubicBezTo>
                    <a:cubicBezTo>
                      <a:pt x="8" y="9"/>
                      <a:pt x="18" y="4"/>
                      <a:pt x="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2" name="Freeform 193"/>
              <p:cNvSpPr>
                <a:spLocks/>
              </p:cNvSpPr>
              <p:nvPr/>
            </p:nvSpPr>
            <p:spPr bwMode="auto">
              <a:xfrm>
                <a:off x="3317875" y="3182938"/>
                <a:ext cx="60325" cy="9366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5" y="6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6" y="25"/>
                  </a:cxn>
                  <a:cxn ang="0">
                    <a:pos x="4" y="0"/>
                  </a:cxn>
                </a:cxnLst>
                <a:rect l="0" t="0" r="r" b="b"/>
                <a:pathLst>
                  <a:path w="16" h="25">
                    <a:moveTo>
                      <a:pt x="4" y="0"/>
                    </a:moveTo>
                    <a:cubicBezTo>
                      <a:pt x="3" y="0"/>
                      <a:pt x="3" y="1"/>
                      <a:pt x="2" y="1"/>
                    </a:cubicBezTo>
                    <a:cubicBezTo>
                      <a:pt x="3" y="3"/>
                      <a:pt x="4" y="4"/>
                      <a:pt x="5" y="6"/>
                    </a:cubicBezTo>
                    <a:cubicBezTo>
                      <a:pt x="4" y="4"/>
                      <a:pt x="3" y="3"/>
                      <a:pt x="2" y="1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5" y="9"/>
                      <a:pt x="11" y="16"/>
                      <a:pt x="16" y="25"/>
                    </a:cubicBezTo>
                    <a:cubicBezTo>
                      <a:pt x="10" y="15"/>
                      <a:pt x="6" y="7"/>
                      <a:pt x="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3" name="Freeform 194"/>
              <p:cNvSpPr>
                <a:spLocks/>
              </p:cNvSpPr>
              <p:nvPr/>
            </p:nvSpPr>
            <p:spPr bwMode="auto">
              <a:xfrm>
                <a:off x="3465513" y="3419475"/>
                <a:ext cx="187325" cy="295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34"/>
                  </a:cxn>
                  <a:cxn ang="0">
                    <a:pos x="13" y="18"/>
                  </a:cxn>
                  <a:cxn ang="0">
                    <a:pos x="28" y="29"/>
                  </a:cxn>
                  <a:cxn ang="0">
                    <a:pos x="0" y="0"/>
                  </a:cxn>
                </a:cxnLst>
                <a:rect l="0" t="0" r="r" b="b"/>
                <a:pathLst>
                  <a:path w="50" h="78">
                    <a:moveTo>
                      <a:pt x="0" y="0"/>
                    </a:moveTo>
                    <a:cubicBezTo>
                      <a:pt x="9" y="14"/>
                      <a:pt x="14" y="27"/>
                      <a:pt x="15" y="34"/>
                    </a:cubicBezTo>
                    <a:cubicBezTo>
                      <a:pt x="35" y="67"/>
                      <a:pt x="50" y="78"/>
                      <a:pt x="13" y="18"/>
                    </a:cubicBezTo>
                    <a:cubicBezTo>
                      <a:pt x="49" y="76"/>
                      <a:pt x="48" y="60"/>
                      <a:pt x="28" y="29"/>
                    </a:cubicBezTo>
                    <a:cubicBezTo>
                      <a:pt x="21" y="26"/>
                      <a:pt x="10" y="17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4" name="Freeform 195"/>
              <p:cNvSpPr>
                <a:spLocks/>
              </p:cNvSpPr>
              <p:nvPr/>
            </p:nvSpPr>
            <p:spPr bwMode="auto">
              <a:xfrm>
                <a:off x="3502025" y="3424238"/>
                <a:ext cx="230188" cy="200025"/>
              </a:xfrm>
              <a:custGeom>
                <a:avLst/>
                <a:gdLst/>
                <a:ahLst/>
                <a:cxnLst>
                  <a:cxn ang="0">
                    <a:pos x="23" y="28"/>
                  </a:cxn>
                  <a:cxn ang="0">
                    <a:pos x="17" y="13"/>
                  </a:cxn>
                  <a:cxn ang="0">
                    <a:pos x="0" y="0"/>
                  </a:cxn>
                  <a:cxn ang="0">
                    <a:pos x="23" y="28"/>
                  </a:cxn>
                </a:cxnLst>
                <a:rect l="0" t="0" r="r" b="b"/>
                <a:pathLst>
                  <a:path w="61" h="53">
                    <a:moveTo>
                      <a:pt x="23" y="28"/>
                    </a:moveTo>
                    <a:cubicBezTo>
                      <a:pt x="48" y="50"/>
                      <a:pt x="61" y="53"/>
                      <a:pt x="17" y="13"/>
                    </a:cubicBezTo>
                    <a:cubicBezTo>
                      <a:pt x="12" y="10"/>
                      <a:pt x="7" y="6"/>
                      <a:pt x="0" y="0"/>
                    </a:cubicBezTo>
                    <a:cubicBezTo>
                      <a:pt x="17" y="15"/>
                      <a:pt x="23" y="24"/>
                      <a:pt x="23" y="2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5" name="Freeform 196"/>
              <p:cNvSpPr>
                <a:spLocks/>
              </p:cNvSpPr>
              <p:nvPr/>
            </p:nvSpPr>
            <p:spPr bwMode="auto">
              <a:xfrm>
                <a:off x="3567113" y="3473450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6" name="Freeform 197"/>
              <p:cNvSpPr>
                <a:spLocks/>
              </p:cNvSpPr>
              <p:nvPr/>
            </p:nvSpPr>
            <p:spPr bwMode="auto">
              <a:xfrm>
                <a:off x="3498850" y="3544888"/>
                <a:ext cx="68263" cy="1873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7" name="Freeform 198"/>
              <p:cNvSpPr>
                <a:spLocks/>
              </p:cNvSpPr>
              <p:nvPr/>
            </p:nvSpPr>
            <p:spPr bwMode="auto">
              <a:xfrm>
                <a:off x="3498850" y="3378200"/>
                <a:ext cx="334963" cy="144463"/>
              </a:xfrm>
              <a:custGeom>
                <a:avLst/>
                <a:gdLst/>
                <a:ahLst/>
                <a:cxnLst>
                  <a:cxn ang="0">
                    <a:pos x="33" y="23"/>
                  </a:cxn>
                  <a:cxn ang="0">
                    <a:pos x="21" y="8"/>
                  </a:cxn>
                  <a:cxn ang="0">
                    <a:pos x="34" y="6"/>
                  </a:cxn>
                  <a:cxn ang="0">
                    <a:pos x="0" y="0"/>
                  </a:cxn>
                  <a:cxn ang="0">
                    <a:pos x="33" y="23"/>
                  </a:cxn>
                </a:cxnLst>
                <a:rect l="0" t="0" r="r" b="b"/>
                <a:pathLst>
                  <a:path w="89" h="38">
                    <a:moveTo>
                      <a:pt x="33" y="23"/>
                    </a:moveTo>
                    <a:cubicBezTo>
                      <a:pt x="67" y="38"/>
                      <a:pt x="86" y="33"/>
                      <a:pt x="21" y="8"/>
                    </a:cubicBezTo>
                    <a:cubicBezTo>
                      <a:pt x="89" y="35"/>
                      <a:pt x="73" y="19"/>
                      <a:pt x="34" y="6"/>
                    </a:cubicBezTo>
                    <a:cubicBezTo>
                      <a:pt x="26" y="6"/>
                      <a:pt x="14" y="5"/>
                      <a:pt x="0" y="0"/>
                    </a:cubicBezTo>
                    <a:cubicBezTo>
                      <a:pt x="18" y="6"/>
                      <a:pt x="29" y="16"/>
                      <a:pt x="33" y="2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8" name="Freeform 199"/>
              <p:cNvSpPr>
                <a:spLocks/>
              </p:cNvSpPr>
              <p:nvPr/>
            </p:nvSpPr>
            <p:spPr bwMode="auto">
              <a:xfrm>
                <a:off x="3457575" y="3454400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4">
                    <a:moveTo>
                      <a:pt x="4" y="36"/>
                    </a:moveTo>
                    <a:cubicBezTo>
                      <a:pt x="14" y="66"/>
                      <a:pt x="27" y="74"/>
                      <a:pt x="10" y="23"/>
                    </a:cubicBezTo>
                    <a:cubicBezTo>
                      <a:pt x="7" y="18"/>
                      <a:pt x="4" y="10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9" name="Freeform 200"/>
              <p:cNvSpPr>
                <a:spLocks/>
              </p:cNvSpPr>
              <p:nvPr/>
            </p:nvSpPr>
            <p:spPr bwMode="auto">
              <a:xfrm>
                <a:off x="3471863" y="2994025"/>
                <a:ext cx="227013" cy="287338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8"/>
                  </a:cxn>
                  <a:cxn ang="0">
                    <a:pos x="0" y="76"/>
                  </a:cxn>
                </a:cxnLst>
                <a:rect l="0" t="0" r="r" b="b"/>
                <a:pathLst>
                  <a:path w="60" h="76">
                    <a:moveTo>
                      <a:pt x="0" y="76"/>
                    </a:moveTo>
                    <a:cubicBezTo>
                      <a:pt x="15" y="56"/>
                      <a:pt x="31" y="47"/>
                      <a:pt x="35" y="49"/>
                    </a:cubicBezTo>
                    <a:cubicBezTo>
                      <a:pt x="56" y="22"/>
                      <a:pt x="56" y="6"/>
                      <a:pt x="15" y="59"/>
                    </a:cubicBezTo>
                    <a:cubicBezTo>
                      <a:pt x="60" y="0"/>
                      <a:pt x="39" y="13"/>
                      <a:pt x="15" y="48"/>
                    </a:cubicBezTo>
                    <a:cubicBezTo>
                      <a:pt x="12" y="56"/>
                      <a:pt x="8" y="66"/>
                      <a:pt x="0" y="7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/>
                  <a:t>7</a:t>
                </a:r>
              </a:p>
            </p:txBody>
          </p:sp>
          <p:sp>
            <p:nvSpPr>
              <p:cNvPr id="440" name="Freeform 201"/>
              <p:cNvSpPr>
                <a:spLocks/>
              </p:cNvSpPr>
              <p:nvPr/>
            </p:nvSpPr>
            <p:spPr bwMode="auto">
              <a:xfrm>
                <a:off x="3608388" y="3125788"/>
                <a:ext cx="184150" cy="136525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7" y="25"/>
                  </a:cxn>
                  <a:cxn ang="0">
                    <a:pos x="0" y="36"/>
                  </a:cxn>
                </a:cxnLst>
                <a:rect l="0" t="0" r="r" b="b"/>
                <a:pathLst>
                  <a:path w="49" h="36">
                    <a:moveTo>
                      <a:pt x="0" y="36"/>
                    </a:moveTo>
                    <a:cubicBezTo>
                      <a:pt x="33" y="18"/>
                      <a:pt x="49" y="0"/>
                      <a:pt x="7" y="25"/>
                    </a:cubicBezTo>
                    <a:cubicBezTo>
                      <a:pt x="9" y="26"/>
                      <a:pt x="7" y="31"/>
                      <a:pt x="0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1" name="Freeform 202"/>
              <p:cNvSpPr>
                <a:spLocks/>
              </p:cNvSpPr>
              <p:nvPr/>
            </p:nvSpPr>
            <p:spPr bwMode="auto">
              <a:xfrm>
                <a:off x="3509963" y="3119438"/>
                <a:ext cx="271463" cy="161925"/>
              </a:xfrm>
              <a:custGeom>
                <a:avLst/>
                <a:gdLst/>
                <a:ahLst/>
                <a:cxnLst>
                  <a:cxn ang="0">
                    <a:pos x="32" y="27"/>
                  </a:cxn>
                  <a:cxn ang="0">
                    <a:pos x="20" y="27"/>
                  </a:cxn>
                  <a:cxn ang="0">
                    <a:pos x="0" y="43"/>
                  </a:cxn>
                  <a:cxn ang="0">
                    <a:pos x="32" y="27"/>
                  </a:cxn>
                </a:cxnLst>
                <a:rect l="0" t="0" r="r" b="b"/>
                <a:pathLst>
                  <a:path w="72" h="43">
                    <a:moveTo>
                      <a:pt x="32" y="27"/>
                    </a:moveTo>
                    <a:cubicBezTo>
                      <a:pt x="72" y="0"/>
                      <a:pt x="51" y="6"/>
                      <a:pt x="20" y="27"/>
                    </a:cubicBezTo>
                    <a:cubicBezTo>
                      <a:pt x="16" y="31"/>
                      <a:pt x="10" y="37"/>
                      <a:pt x="0" y="43"/>
                    </a:cubicBezTo>
                    <a:cubicBezTo>
                      <a:pt x="18" y="30"/>
                      <a:pt x="28" y="26"/>
                      <a:pt x="32" y="2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2" name="Freeform 203"/>
              <p:cNvSpPr>
                <a:spLocks/>
              </p:cNvSpPr>
              <p:nvPr/>
            </p:nvSpPr>
            <p:spPr bwMode="auto">
              <a:xfrm>
                <a:off x="3627438" y="3367088"/>
                <a:ext cx="209550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6" h="11">
                    <a:moveTo>
                      <a:pt x="9" y="7"/>
                    </a:moveTo>
                    <a:cubicBezTo>
                      <a:pt x="42" y="11"/>
                      <a:pt x="56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3" name="Freeform 204"/>
              <p:cNvSpPr>
                <a:spLocks/>
              </p:cNvSpPr>
              <p:nvPr/>
            </p:nvSpPr>
            <p:spPr bwMode="auto">
              <a:xfrm>
                <a:off x="3498850" y="3190875"/>
                <a:ext cx="361950" cy="127000"/>
              </a:xfrm>
              <a:custGeom>
                <a:avLst/>
                <a:gdLst/>
                <a:ahLst/>
                <a:cxnLst>
                  <a:cxn ang="0">
                    <a:pos x="39" y="32"/>
                  </a:cxn>
                  <a:cxn ang="0">
                    <a:pos x="22" y="27"/>
                  </a:cxn>
                  <a:cxn ang="0">
                    <a:pos x="23" y="23"/>
                  </a:cxn>
                  <a:cxn ang="0">
                    <a:pos x="0" y="34"/>
                  </a:cxn>
                  <a:cxn ang="0">
                    <a:pos x="39" y="32"/>
                  </a:cxn>
                </a:cxnLst>
                <a:rect l="0" t="0" r="r" b="b"/>
                <a:pathLst>
                  <a:path w="96" h="34">
                    <a:moveTo>
                      <a:pt x="39" y="32"/>
                    </a:moveTo>
                    <a:cubicBezTo>
                      <a:pt x="75" y="20"/>
                      <a:pt x="88" y="3"/>
                      <a:pt x="22" y="27"/>
                    </a:cubicBezTo>
                    <a:cubicBezTo>
                      <a:pt x="96" y="0"/>
                      <a:pt x="67" y="6"/>
                      <a:pt x="23" y="23"/>
                    </a:cubicBezTo>
                    <a:cubicBezTo>
                      <a:pt x="17" y="27"/>
                      <a:pt x="10" y="31"/>
                      <a:pt x="0" y="34"/>
                    </a:cubicBezTo>
                    <a:cubicBezTo>
                      <a:pt x="17" y="28"/>
                      <a:pt x="31" y="29"/>
                      <a:pt x="39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4" name="Freeform 443"/>
              <p:cNvSpPr>
                <a:spLocks/>
              </p:cNvSpPr>
              <p:nvPr/>
            </p:nvSpPr>
            <p:spPr bwMode="auto">
              <a:xfrm>
                <a:off x="3532188" y="3330575"/>
                <a:ext cx="304800" cy="523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7"/>
                  </a:cxn>
                </a:cxnLst>
                <a:rect l="0" t="0" r="r" b="b"/>
                <a:pathLst>
                  <a:path w="81" h="14">
                    <a:moveTo>
                      <a:pt x="0" y="7"/>
                    </a:moveTo>
                    <a:cubicBezTo>
                      <a:pt x="11" y="7"/>
                      <a:pt x="18" y="8"/>
                      <a:pt x="24" y="9"/>
                    </a:cubicBezTo>
                    <a:cubicBezTo>
                      <a:pt x="81" y="14"/>
                      <a:pt x="69" y="3"/>
                      <a:pt x="36" y="0"/>
                    </a:cubicBezTo>
                    <a:cubicBezTo>
                      <a:pt x="35" y="4"/>
                      <a:pt x="24" y="8"/>
                      <a:pt x="0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5" name="Freeform 444"/>
              <p:cNvSpPr>
                <a:spLocks/>
              </p:cNvSpPr>
              <p:nvPr/>
            </p:nvSpPr>
            <p:spPr bwMode="auto">
              <a:xfrm>
                <a:off x="3224213" y="3454400"/>
                <a:ext cx="301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8"/>
                  </a:cxn>
                  <a:cxn ang="0">
                    <a:pos x="8" y="0"/>
                  </a:cxn>
                  <a:cxn ang="0">
                    <a:pos x="0" y="5"/>
                  </a:cxn>
                </a:cxnLst>
                <a:rect l="0" t="0" r="r" b="b"/>
                <a:pathLst>
                  <a:path w="8" h="8">
                    <a:moveTo>
                      <a:pt x="0" y="5"/>
                    </a:moveTo>
                    <a:cubicBezTo>
                      <a:pt x="0" y="6"/>
                      <a:pt x="0" y="7"/>
                      <a:pt x="0" y="8"/>
                    </a:cubicBezTo>
                    <a:cubicBezTo>
                      <a:pt x="1" y="6"/>
                      <a:pt x="4" y="3"/>
                      <a:pt x="8" y="0"/>
                    </a:cubicBezTo>
                    <a:cubicBezTo>
                      <a:pt x="5" y="2"/>
                      <a:pt x="3" y="4"/>
                      <a:pt x="0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6" name="Freeform 445"/>
              <p:cNvSpPr>
                <a:spLocks/>
              </p:cNvSpPr>
              <p:nvPr/>
            </p:nvSpPr>
            <p:spPr bwMode="auto">
              <a:xfrm>
                <a:off x="3224213" y="3103563"/>
                <a:ext cx="450850" cy="490538"/>
              </a:xfrm>
              <a:custGeom>
                <a:avLst/>
                <a:gdLst/>
                <a:ahLst/>
                <a:cxnLst>
                  <a:cxn ang="0">
                    <a:pos x="11" y="102"/>
                  </a:cxn>
                  <a:cxn ang="0">
                    <a:pos x="21" y="111"/>
                  </a:cxn>
                  <a:cxn ang="0">
                    <a:pos x="42" y="93"/>
                  </a:cxn>
                  <a:cxn ang="0">
                    <a:pos x="41" y="125"/>
                  </a:cxn>
                  <a:cxn ang="0">
                    <a:pos x="58" y="123"/>
                  </a:cxn>
                  <a:cxn ang="0">
                    <a:pos x="62" y="93"/>
                  </a:cxn>
                  <a:cxn ang="0">
                    <a:pos x="73" y="117"/>
                  </a:cxn>
                  <a:cxn ang="0">
                    <a:pos x="79" y="118"/>
                  </a:cxn>
                  <a:cxn ang="0">
                    <a:pos x="92" y="113"/>
                  </a:cxn>
                  <a:cxn ang="0">
                    <a:pos x="74" y="85"/>
                  </a:cxn>
                  <a:cxn ang="0">
                    <a:pos x="91" y="98"/>
                  </a:cxn>
                  <a:cxn ang="0">
                    <a:pos x="106" y="96"/>
                  </a:cxn>
                  <a:cxn ang="0">
                    <a:pos x="107" y="79"/>
                  </a:cxn>
                  <a:cxn ang="0">
                    <a:pos x="107" y="70"/>
                  </a:cxn>
                  <a:cxn ang="0">
                    <a:pos x="82" y="67"/>
                  </a:cxn>
                  <a:cxn ang="0">
                    <a:pos x="112" y="55"/>
                  </a:cxn>
                  <a:cxn ang="0">
                    <a:pos x="96" y="46"/>
                  </a:cxn>
                  <a:cxn ang="0">
                    <a:pos x="109" y="31"/>
                  </a:cxn>
                  <a:cxn ang="0">
                    <a:pos x="76" y="47"/>
                  </a:cxn>
                  <a:cxn ang="0">
                    <a:pos x="101" y="20"/>
                  </a:cxn>
                  <a:cxn ang="0">
                    <a:pos x="81" y="19"/>
                  </a:cxn>
                  <a:cxn ang="0">
                    <a:pos x="76" y="10"/>
                  </a:cxn>
                  <a:cxn ang="0">
                    <a:pos x="62" y="37"/>
                  </a:cxn>
                  <a:cxn ang="0">
                    <a:pos x="66" y="2"/>
                  </a:cxn>
                  <a:cxn ang="0">
                    <a:pos x="58" y="18"/>
                  </a:cxn>
                  <a:cxn ang="0">
                    <a:pos x="49" y="11"/>
                  </a:cxn>
                  <a:cxn ang="0">
                    <a:pos x="36" y="12"/>
                  </a:cxn>
                  <a:cxn ang="0">
                    <a:pos x="37" y="18"/>
                  </a:cxn>
                  <a:cxn ang="0">
                    <a:pos x="34" y="15"/>
                  </a:cxn>
                  <a:cxn ang="0">
                    <a:pos x="41" y="46"/>
                  </a:cxn>
                  <a:cxn ang="0">
                    <a:pos x="19" y="33"/>
                  </a:cxn>
                  <a:cxn ang="0">
                    <a:pos x="18" y="34"/>
                  </a:cxn>
                  <a:cxn ang="0">
                    <a:pos x="10" y="45"/>
                  </a:cxn>
                  <a:cxn ang="0">
                    <a:pos x="8" y="51"/>
                  </a:cxn>
                  <a:cxn ang="0">
                    <a:pos x="22" y="63"/>
                  </a:cxn>
                  <a:cxn ang="0">
                    <a:pos x="2" y="77"/>
                  </a:cxn>
                  <a:cxn ang="0">
                    <a:pos x="3" y="86"/>
                  </a:cxn>
                  <a:cxn ang="0">
                    <a:pos x="0" y="94"/>
                  </a:cxn>
                  <a:cxn ang="0">
                    <a:pos x="9" y="92"/>
                  </a:cxn>
                  <a:cxn ang="0">
                    <a:pos x="0" y="101"/>
                  </a:cxn>
                  <a:cxn ang="0">
                    <a:pos x="1" y="105"/>
                  </a:cxn>
                </a:cxnLst>
                <a:rect l="0" t="0" r="r" b="b"/>
                <a:pathLst>
                  <a:path w="120" h="130">
                    <a:moveTo>
                      <a:pt x="1" y="105"/>
                    </a:moveTo>
                    <a:cubicBezTo>
                      <a:pt x="3" y="105"/>
                      <a:pt x="7" y="105"/>
                      <a:pt x="11" y="102"/>
                    </a:cubicBezTo>
                    <a:cubicBezTo>
                      <a:pt x="18" y="99"/>
                      <a:pt x="28" y="92"/>
                      <a:pt x="37" y="82"/>
                    </a:cubicBezTo>
                    <a:cubicBezTo>
                      <a:pt x="27" y="92"/>
                      <a:pt x="22" y="103"/>
                      <a:pt x="21" y="111"/>
                    </a:cubicBezTo>
                    <a:cubicBezTo>
                      <a:pt x="20" y="115"/>
                      <a:pt x="20" y="119"/>
                      <a:pt x="21" y="121"/>
                    </a:cubicBezTo>
                    <a:cubicBezTo>
                      <a:pt x="23" y="127"/>
                      <a:pt x="32" y="122"/>
                      <a:pt x="42" y="93"/>
                    </a:cubicBezTo>
                    <a:cubicBezTo>
                      <a:pt x="34" y="115"/>
                      <a:pt x="33" y="126"/>
                      <a:pt x="35" y="128"/>
                    </a:cubicBezTo>
                    <a:cubicBezTo>
                      <a:pt x="37" y="130"/>
                      <a:pt x="39" y="128"/>
                      <a:pt x="41" y="125"/>
                    </a:cubicBezTo>
                    <a:cubicBezTo>
                      <a:pt x="45" y="119"/>
                      <a:pt x="50" y="105"/>
                      <a:pt x="51" y="88"/>
                    </a:cubicBezTo>
                    <a:cubicBezTo>
                      <a:pt x="50" y="103"/>
                      <a:pt x="54" y="116"/>
                      <a:pt x="58" y="123"/>
                    </a:cubicBezTo>
                    <a:cubicBezTo>
                      <a:pt x="61" y="127"/>
                      <a:pt x="63" y="129"/>
                      <a:pt x="66" y="129"/>
                    </a:cubicBezTo>
                    <a:cubicBezTo>
                      <a:pt x="70" y="129"/>
                      <a:pt x="72" y="118"/>
                      <a:pt x="62" y="93"/>
                    </a:cubicBezTo>
                    <a:cubicBezTo>
                      <a:pt x="66" y="103"/>
                      <a:pt x="69" y="111"/>
                      <a:pt x="72" y="116"/>
                    </a:cubicBezTo>
                    <a:cubicBezTo>
                      <a:pt x="72" y="116"/>
                      <a:pt x="72" y="117"/>
                      <a:pt x="73" y="117"/>
                    </a:cubicBezTo>
                    <a:cubicBezTo>
                      <a:pt x="76" y="123"/>
                      <a:pt x="78" y="126"/>
                      <a:pt x="79" y="126"/>
                    </a:cubicBezTo>
                    <a:cubicBezTo>
                      <a:pt x="80" y="126"/>
                      <a:pt x="80" y="123"/>
                      <a:pt x="79" y="118"/>
                    </a:cubicBezTo>
                    <a:cubicBezTo>
                      <a:pt x="78" y="111"/>
                      <a:pt x="73" y="98"/>
                      <a:pt x="64" y="84"/>
                    </a:cubicBezTo>
                    <a:cubicBezTo>
                      <a:pt x="74" y="101"/>
                      <a:pt x="85" y="110"/>
                      <a:pt x="92" y="113"/>
                    </a:cubicBezTo>
                    <a:cubicBezTo>
                      <a:pt x="95" y="115"/>
                      <a:pt x="97" y="115"/>
                      <a:pt x="97" y="113"/>
                    </a:cubicBezTo>
                    <a:cubicBezTo>
                      <a:pt x="97" y="109"/>
                      <a:pt x="91" y="100"/>
                      <a:pt x="74" y="85"/>
                    </a:cubicBezTo>
                    <a:cubicBezTo>
                      <a:pt x="81" y="91"/>
                      <a:pt x="86" y="95"/>
                      <a:pt x="91" y="98"/>
                    </a:cubicBezTo>
                    <a:cubicBezTo>
                      <a:pt x="91" y="98"/>
                      <a:pt x="91" y="98"/>
                      <a:pt x="91" y="98"/>
                    </a:cubicBezTo>
                    <a:cubicBezTo>
                      <a:pt x="99" y="103"/>
                      <a:pt x="104" y="104"/>
                      <a:pt x="106" y="103"/>
                    </a:cubicBezTo>
                    <a:cubicBezTo>
                      <a:pt x="108" y="102"/>
                      <a:pt x="107" y="99"/>
                      <a:pt x="106" y="96"/>
                    </a:cubicBezTo>
                    <a:cubicBezTo>
                      <a:pt x="102" y="89"/>
                      <a:pt x="91" y="79"/>
                      <a:pt x="73" y="73"/>
                    </a:cubicBezTo>
                    <a:cubicBezTo>
                      <a:pt x="87" y="78"/>
                      <a:pt x="99" y="79"/>
                      <a:pt x="107" y="79"/>
                    </a:cubicBezTo>
                    <a:cubicBezTo>
                      <a:pt x="111" y="79"/>
                      <a:pt x="114" y="78"/>
                      <a:pt x="116" y="77"/>
                    </a:cubicBezTo>
                    <a:cubicBezTo>
                      <a:pt x="120" y="75"/>
                      <a:pt x="118" y="72"/>
                      <a:pt x="107" y="70"/>
                    </a:cubicBezTo>
                    <a:cubicBezTo>
                      <a:pt x="107" y="70"/>
                      <a:pt x="106" y="70"/>
                      <a:pt x="106" y="69"/>
                    </a:cubicBezTo>
                    <a:cubicBezTo>
                      <a:pt x="100" y="68"/>
                      <a:pt x="93" y="67"/>
                      <a:pt x="82" y="67"/>
                    </a:cubicBezTo>
                    <a:cubicBezTo>
                      <a:pt x="106" y="68"/>
                      <a:pt x="117" y="64"/>
                      <a:pt x="118" y="60"/>
                    </a:cubicBezTo>
                    <a:cubicBezTo>
                      <a:pt x="118" y="58"/>
                      <a:pt x="116" y="56"/>
                      <a:pt x="112" y="55"/>
                    </a:cubicBezTo>
                    <a:cubicBezTo>
                      <a:pt x="104" y="52"/>
                      <a:pt x="90" y="51"/>
                      <a:pt x="73" y="57"/>
                    </a:cubicBezTo>
                    <a:cubicBezTo>
                      <a:pt x="83" y="54"/>
                      <a:pt x="90" y="50"/>
                      <a:pt x="96" y="46"/>
                    </a:cubicBezTo>
                    <a:cubicBezTo>
                      <a:pt x="98" y="45"/>
                      <a:pt x="100" y="44"/>
                      <a:pt x="102" y="42"/>
                    </a:cubicBezTo>
                    <a:cubicBezTo>
                      <a:pt x="109" y="37"/>
                      <a:pt x="111" y="32"/>
                      <a:pt x="109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4" y="30"/>
                      <a:pt x="94" y="34"/>
                      <a:pt x="76" y="47"/>
                    </a:cubicBezTo>
                    <a:cubicBezTo>
                      <a:pt x="86" y="41"/>
                      <a:pt x="92" y="35"/>
                      <a:pt x="96" y="31"/>
                    </a:cubicBezTo>
                    <a:cubicBezTo>
                      <a:pt x="102" y="25"/>
                      <a:pt x="103" y="21"/>
                      <a:pt x="101" y="20"/>
                    </a:cubicBezTo>
                    <a:cubicBezTo>
                      <a:pt x="97" y="18"/>
                      <a:pt x="81" y="27"/>
                      <a:pt x="66" y="47"/>
                    </a:cubicBezTo>
                    <a:cubicBezTo>
                      <a:pt x="74" y="37"/>
                      <a:pt x="78" y="27"/>
                      <a:pt x="81" y="19"/>
                    </a:cubicBezTo>
                    <a:cubicBezTo>
                      <a:pt x="82" y="15"/>
                      <a:pt x="83" y="12"/>
                      <a:pt x="83" y="9"/>
                    </a:cubicBezTo>
                    <a:cubicBezTo>
                      <a:pt x="83" y="4"/>
                      <a:pt x="80" y="4"/>
                      <a:pt x="76" y="10"/>
                    </a:cubicBezTo>
                    <a:cubicBezTo>
                      <a:pt x="75" y="10"/>
                      <a:pt x="75" y="10"/>
                      <a:pt x="75" y="11"/>
                    </a:cubicBezTo>
                    <a:cubicBezTo>
                      <a:pt x="72" y="15"/>
                      <a:pt x="67" y="24"/>
                      <a:pt x="62" y="37"/>
                    </a:cubicBezTo>
                    <a:cubicBezTo>
                      <a:pt x="69" y="20"/>
                      <a:pt x="71" y="9"/>
                      <a:pt x="70" y="4"/>
                    </a:cubicBezTo>
                    <a:cubicBezTo>
                      <a:pt x="70" y="1"/>
                      <a:pt x="69" y="0"/>
                      <a:pt x="66" y="2"/>
                    </a:cubicBezTo>
                    <a:cubicBezTo>
                      <a:pt x="64" y="4"/>
                      <a:pt x="61" y="9"/>
                      <a:pt x="58" y="17"/>
                    </a:cubicBezTo>
                    <a:cubicBezTo>
                      <a:pt x="58" y="17"/>
                      <a:pt x="58" y="18"/>
                      <a:pt x="58" y="18"/>
                    </a:cubicBezTo>
                    <a:cubicBezTo>
                      <a:pt x="56" y="24"/>
                      <a:pt x="54" y="33"/>
                      <a:pt x="53" y="42"/>
                    </a:cubicBezTo>
                    <a:cubicBezTo>
                      <a:pt x="54" y="29"/>
                      <a:pt x="52" y="18"/>
                      <a:pt x="49" y="11"/>
                    </a:cubicBezTo>
                    <a:cubicBezTo>
                      <a:pt x="47" y="8"/>
                      <a:pt x="46" y="5"/>
                      <a:pt x="44" y="3"/>
                    </a:cubicBezTo>
                    <a:cubicBezTo>
                      <a:pt x="41" y="6"/>
                      <a:pt x="39" y="9"/>
                      <a:pt x="36" y="12"/>
                    </a:cubicBezTo>
                    <a:cubicBezTo>
                      <a:pt x="36" y="14"/>
                      <a:pt x="36" y="16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8" y="23"/>
                      <a:pt x="39" y="29"/>
                      <a:pt x="42" y="37"/>
                    </a:cubicBezTo>
                    <a:cubicBezTo>
                      <a:pt x="39" y="27"/>
                      <a:pt x="36" y="20"/>
                      <a:pt x="34" y="15"/>
                    </a:cubicBezTo>
                    <a:cubicBezTo>
                      <a:pt x="32" y="17"/>
                      <a:pt x="30" y="19"/>
                      <a:pt x="29" y="21"/>
                    </a:cubicBezTo>
                    <a:cubicBezTo>
                      <a:pt x="31" y="28"/>
                      <a:pt x="35" y="36"/>
                      <a:pt x="41" y="46"/>
                    </a:cubicBezTo>
                    <a:cubicBezTo>
                      <a:pt x="36" y="37"/>
                      <a:pt x="30" y="30"/>
                      <a:pt x="25" y="25"/>
                    </a:cubicBezTo>
                    <a:cubicBezTo>
                      <a:pt x="23" y="28"/>
                      <a:pt x="21" y="30"/>
                      <a:pt x="19" y="33"/>
                    </a:cubicBezTo>
                    <a:cubicBezTo>
                      <a:pt x="22" y="37"/>
                      <a:pt x="25" y="40"/>
                      <a:pt x="30" y="45"/>
                    </a:cubicBezTo>
                    <a:cubicBezTo>
                      <a:pt x="25" y="40"/>
                      <a:pt x="21" y="37"/>
                      <a:pt x="18" y="34"/>
                    </a:cubicBezTo>
                    <a:cubicBezTo>
                      <a:pt x="15" y="37"/>
                      <a:pt x="13" y="40"/>
                      <a:pt x="10" y="44"/>
                    </a:cubicBezTo>
                    <a:cubicBezTo>
                      <a:pt x="10" y="44"/>
                      <a:pt x="10" y="44"/>
                      <a:pt x="10" y="45"/>
                    </a:cubicBezTo>
                    <a:cubicBezTo>
                      <a:pt x="15" y="50"/>
                      <a:pt x="22" y="54"/>
                      <a:pt x="31" y="57"/>
                    </a:cubicBezTo>
                    <a:cubicBezTo>
                      <a:pt x="22" y="54"/>
                      <a:pt x="15" y="52"/>
                      <a:pt x="8" y="51"/>
                    </a:cubicBezTo>
                    <a:cubicBezTo>
                      <a:pt x="7" y="54"/>
                      <a:pt x="6" y="58"/>
                      <a:pt x="5" y="61"/>
                    </a:cubicBezTo>
                    <a:cubicBezTo>
                      <a:pt x="10" y="62"/>
                      <a:pt x="15" y="63"/>
                      <a:pt x="22" y="63"/>
                    </a:cubicBezTo>
                    <a:cubicBezTo>
                      <a:pt x="15" y="63"/>
                      <a:pt x="9" y="63"/>
                      <a:pt x="5" y="63"/>
                    </a:cubicBezTo>
                    <a:cubicBezTo>
                      <a:pt x="4" y="67"/>
                      <a:pt x="3" y="72"/>
                      <a:pt x="2" y="77"/>
                    </a:cubicBezTo>
                    <a:cubicBezTo>
                      <a:pt x="10" y="78"/>
                      <a:pt x="20" y="77"/>
                      <a:pt x="31" y="73"/>
                    </a:cubicBezTo>
                    <a:cubicBezTo>
                      <a:pt x="19" y="77"/>
                      <a:pt x="9" y="82"/>
                      <a:pt x="3" y="86"/>
                    </a:cubicBezTo>
                    <a:cubicBezTo>
                      <a:pt x="2" y="87"/>
                      <a:pt x="1" y="87"/>
                      <a:pt x="1" y="88"/>
                    </a:cubicBezTo>
                    <a:cubicBezTo>
                      <a:pt x="0" y="90"/>
                      <a:pt x="0" y="92"/>
                      <a:pt x="0" y="94"/>
                    </a:cubicBezTo>
                    <a:cubicBezTo>
                      <a:pt x="5" y="92"/>
                      <a:pt x="14" y="88"/>
                      <a:pt x="26" y="81"/>
                    </a:cubicBezTo>
                    <a:cubicBezTo>
                      <a:pt x="19" y="85"/>
                      <a:pt x="13" y="89"/>
                      <a:pt x="9" y="92"/>
                    </a:cubicBezTo>
                    <a:cubicBezTo>
                      <a:pt x="9" y="92"/>
                      <a:pt x="9" y="93"/>
                      <a:pt x="8" y="93"/>
                    </a:cubicBezTo>
                    <a:cubicBezTo>
                      <a:pt x="4" y="96"/>
                      <a:pt x="1" y="99"/>
                      <a:pt x="0" y="101"/>
                    </a:cubicBezTo>
                    <a:cubicBezTo>
                      <a:pt x="0" y="103"/>
                      <a:pt x="0" y="104"/>
                      <a:pt x="0" y="105"/>
                    </a:cubicBezTo>
                    <a:cubicBezTo>
                      <a:pt x="1" y="105"/>
                      <a:pt x="1" y="105"/>
                      <a:pt x="1" y="105"/>
                    </a:cubicBezTo>
                    <a:close/>
                  </a:path>
                </a:pathLst>
              </a:custGeom>
              <a:solidFill>
                <a:schemeClr val="accent4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13" name="Freeform 312"/>
            <p:cNvSpPr>
              <a:spLocks/>
            </p:cNvSpPr>
            <p:nvPr/>
          </p:nvSpPr>
          <p:spPr bwMode="auto">
            <a:xfrm rot="1639090">
              <a:off x="6977722" y="408666"/>
              <a:ext cx="200631" cy="17555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15" y="12"/>
                </a:cxn>
                <a:cxn ang="0">
                  <a:pos x="4" y="13"/>
                </a:cxn>
                <a:cxn ang="0">
                  <a:pos x="9" y="22"/>
                </a:cxn>
                <a:cxn ang="0">
                  <a:pos x="0" y="27"/>
                </a:cxn>
                <a:cxn ang="0">
                  <a:pos x="8" y="33"/>
                </a:cxn>
                <a:cxn ang="0">
                  <a:pos x="2" y="42"/>
                </a:cxn>
                <a:cxn ang="0">
                  <a:pos x="12" y="44"/>
                </a:cxn>
                <a:cxn ang="0">
                  <a:pos x="10" y="54"/>
                </a:cxn>
                <a:cxn ang="0">
                  <a:pos x="20" y="52"/>
                </a:cxn>
                <a:cxn ang="0">
                  <a:pos x="22" y="62"/>
                </a:cxn>
                <a:cxn ang="0">
                  <a:pos x="31" y="56"/>
                </a:cxn>
                <a:cxn ang="0">
                  <a:pos x="36" y="65"/>
                </a:cxn>
                <a:cxn ang="0">
                  <a:pos x="42" y="56"/>
                </a:cxn>
                <a:cxn ang="0">
                  <a:pos x="51" y="63"/>
                </a:cxn>
                <a:cxn ang="0">
                  <a:pos x="53" y="52"/>
                </a:cxn>
                <a:cxn ang="0">
                  <a:pos x="63" y="55"/>
                </a:cxn>
                <a:cxn ang="0">
                  <a:pos x="62" y="45"/>
                </a:cxn>
                <a:cxn ang="0">
                  <a:pos x="73" y="44"/>
                </a:cxn>
                <a:cxn ang="0">
                  <a:pos x="67" y="35"/>
                </a:cxn>
                <a:cxn ang="0">
                  <a:pos x="70" y="33"/>
                </a:cxn>
                <a:cxn ang="0">
                  <a:pos x="22" y="5"/>
                </a:cxn>
                <a:cxn ang="0">
                  <a:pos x="14" y="2"/>
                </a:cxn>
              </a:cxnLst>
              <a:rect l="0" t="0" r="r" b="b"/>
              <a:pathLst>
                <a:path w="74" h="65">
                  <a:moveTo>
                    <a:pt x="14" y="2"/>
                  </a:moveTo>
                  <a:cubicBezTo>
                    <a:pt x="12" y="3"/>
                    <a:pt x="16" y="10"/>
                    <a:pt x="15" y="12"/>
                  </a:cubicBezTo>
                  <a:cubicBezTo>
                    <a:pt x="13" y="14"/>
                    <a:pt x="5" y="11"/>
                    <a:pt x="4" y="13"/>
                  </a:cubicBezTo>
                  <a:cubicBezTo>
                    <a:pt x="3" y="15"/>
                    <a:pt x="10" y="20"/>
                    <a:pt x="9" y="22"/>
                  </a:cubicBezTo>
                  <a:cubicBezTo>
                    <a:pt x="9" y="24"/>
                    <a:pt x="0" y="25"/>
                    <a:pt x="0" y="27"/>
                  </a:cubicBezTo>
                  <a:cubicBezTo>
                    <a:pt x="0" y="29"/>
                    <a:pt x="8" y="31"/>
                    <a:pt x="8" y="33"/>
                  </a:cubicBezTo>
                  <a:cubicBezTo>
                    <a:pt x="9" y="36"/>
                    <a:pt x="1" y="40"/>
                    <a:pt x="2" y="42"/>
                  </a:cubicBezTo>
                  <a:cubicBezTo>
                    <a:pt x="2" y="44"/>
                    <a:pt x="11" y="42"/>
                    <a:pt x="12" y="44"/>
                  </a:cubicBezTo>
                  <a:cubicBezTo>
                    <a:pt x="13" y="46"/>
                    <a:pt x="8" y="53"/>
                    <a:pt x="10" y="54"/>
                  </a:cubicBezTo>
                  <a:cubicBezTo>
                    <a:pt x="11" y="56"/>
                    <a:pt x="18" y="51"/>
                    <a:pt x="20" y="52"/>
                  </a:cubicBezTo>
                  <a:cubicBezTo>
                    <a:pt x="22" y="53"/>
                    <a:pt x="20" y="62"/>
                    <a:pt x="22" y="62"/>
                  </a:cubicBezTo>
                  <a:cubicBezTo>
                    <a:pt x="24" y="63"/>
                    <a:pt x="28" y="56"/>
                    <a:pt x="31" y="56"/>
                  </a:cubicBezTo>
                  <a:cubicBezTo>
                    <a:pt x="33" y="57"/>
                    <a:pt x="34" y="65"/>
                    <a:pt x="36" y="65"/>
                  </a:cubicBezTo>
                  <a:cubicBezTo>
                    <a:pt x="38" y="65"/>
                    <a:pt x="40" y="57"/>
                    <a:pt x="42" y="56"/>
                  </a:cubicBezTo>
                  <a:cubicBezTo>
                    <a:pt x="44" y="56"/>
                    <a:pt x="49" y="63"/>
                    <a:pt x="51" y="63"/>
                  </a:cubicBezTo>
                  <a:cubicBezTo>
                    <a:pt x="53" y="62"/>
                    <a:pt x="51" y="53"/>
                    <a:pt x="53" y="52"/>
                  </a:cubicBezTo>
                  <a:cubicBezTo>
                    <a:pt x="55" y="51"/>
                    <a:pt x="62" y="57"/>
                    <a:pt x="63" y="55"/>
                  </a:cubicBezTo>
                  <a:cubicBezTo>
                    <a:pt x="65" y="54"/>
                    <a:pt x="61" y="47"/>
                    <a:pt x="62" y="45"/>
                  </a:cubicBezTo>
                  <a:cubicBezTo>
                    <a:pt x="63" y="43"/>
                    <a:pt x="72" y="46"/>
                    <a:pt x="73" y="44"/>
                  </a:cubicBezTo>
                  <a:cubicBezTo>
                    <a:pt x="74" y="42"/>
                    <a:pt x="67" y="37"/>
                    <a:pt x="67" y="35"/>
                  </a:cubicBezTo>
                  <a:cubicBezTo>
                    <a:pt x="68" y="34"/>
                    <a:pt x="69" y="34"/>
                    <a:pt x="70" y="33"/>
                  </a:cubicBezTo>
                  <a:cubicBezTo>
                    <a:pt x="52" y="22"/>
                    <a:pt x="36" y="12"/>
                    <a:pt x="22" y="5"/>
                  </a:cubicBezTo>
                  <a:cubicBezTo>
                    <a:pt x="20" y="4"/>
                    <a:pt x="15" y="0"/>
                    <a:pt x="14" y="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4" name="Freeform 313"/>
            <p:cNvSpPr>
              <a:spLocks/>
            </p:cNvSpPr>
            <p:nvPr/>
          </p:nvSpPr>
          <p:spPr bwMode="auto">
            <a:xfrm rot="1639090">
              <a:off x="6330436" y="1811582"/>
              <a:ext cx="798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1" y="1"/>
                    <a:pt x="2" y="2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14"/>
            <p:cNvSpPr>
              <a:spLocks/>
            </p:cNvSpPr>
            <p:nvPr/>
          </p:nvSpPr>
          <p:spPr bwMode="auto">
            <a:xfrm rot="1639090">
              <a:off x="6337842" y="1830335"/>
              <a:ext cx="88916" cy="55858"/>
            </a:xfrm>
            <a:custGeom>
              <a:avLst/>
              <a:gdLst/>
              <a:ahLst/>
              <a:cxnLst>
                <a:cxn ang="0">
                  <a:pos x="22" y="14"/>
                </a:cxn>
                <a:cxn ang="0">
                  <a:pos x="20" y="3"/>
                </a:cxn>
                <a:cxn ang="0">
                  <a:pos x="11" y="9"/>
                </a:cxn>
                <a:cxn ang="0">
                  <a:pos x="5" y="0"/>
                </a:cxn>
                <a:cxn ang="0">
                  <a:pos x="0" y="9"/>
                </a:cxn>
                <a:cxn ang="0">
                  <a:pos x="6" y="13"/>
                </a:cxn>
                <a:cxn ang="0">
                  <a:pos x="29" y="21"/>
                </a:cxn>
                <a:cxn ang="0">
                  <a:pos x="32" y="11"/>
                </a:cxn>
                <a:cxn ang="0">
                  <a:pos x="22" y="14"/>
                </a:cxn>
              </a:cxnLst>
              <a:rect l="0" t="0" r="r" b="b"/>
              <a:pathLst>
                <a:path w="33" h="21">
                  <a:moveTo>
                    <a:pt x="22" y="14"/>
                  </a:moveTo>
                  <a:cubicBezTo>
                    <a:pt x="20" y="12"/>
                    <a:pt x="22" y="4"/>
                    <a:pt x="20" y="3"/>
                  </a:cubicBezTo>
                  <a:cubicBezTo>
                    <a:pt x="18" y="2"/>
                    <a:pt x="13" y="10"/>
                    <a:pt x="11" y="9"/>
                  </a:cubicBezTo>
                  <a:cubicBezTo>
                    <a:pt x="9" y="9"/>
                    <a:pt x="7" y="0"/>
                    <a:pt x="5" y="0"/>
                  </a:cubicBezTo>
                  <a:cubicBezTo>
                    <a:pt x="3" y="0"/>
                    <a:pt x="2" y="8"/>
                    <a:pt x="0" y="9"/>
                  </a:cubicBezTo>
                  <a:cubicBezTo>
                    <a:pt x="2" y="11"/>
                    <a:pt x="4" y="12"/>
                    <a:pt x="6" y="13"/>
                  </a:cubicBezTo>
                  <a:cubicBezTo>
                    <a:pt x="12" y="15"/>
                    <a:pt x="20" y="18"/>
                    <a:pt x="29" y="21"/>
                  </a:cubicBezTo>
                  <a:cubicBezTo>
                    <a:pt x="29" y="18"/>
                    <a:pt x="33" y="13"/>
                    <a:pt x="32" y="11"/>
                  </a:cubicBezTo>
                  <a:cubicBezTo>
                    <a:pt x="30" y="10"/>
                    <a:pt x="23" y="15"/>
                    <a:pt x="22" y="14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15"/>
            <p:cNvSpPr>
              <a:spLocks/>
            </p:cNvSpPr>
            <p:nvPr/>
          </p:nvSpPr>
          <p:spPr bwMode="auto">
            <a:xfrm rot="1639090">
              <a:off x="6861943" y="1270387"/>
              <a:ext cx="210890" cy="199490"/>
            </a:xfrm>
            <a:custGeom>
              <a:avLst/>
              <a:gdLst/>
              <a:ahLst/>
              <a:cxnLst>
                <a:cxn ang="0">
                  <a:pos x="54" y="61"/>
                </a:cxn>
                <a:cxn ang="0">
                  <a:pos x="64" y="64"/>
                </a:cxn>
                <a:cxn ang="0">
                  <a:pos x="63" y="53"/>
                </a:cxn>
                <a:cxn ang="0">
                  <a:pos x="73" y="53"/>
                </a:cxn>
                <a:cxn ang="0">
                  <a:pos x="68" y="43"/>
                </a:cxn>
                <a:cxn ang="0">
                  <a:pos x="78" y="38"/>
                </a:cxn>
                <a:cxn ang="0">
                  <a:pos x="69" y="32"/>
                </a:cxn>
                <a:cxn ang="0">
                  <a:pos x="76" y="24"/>
                </a:cxn>
                <a:cxn ang="0">
                  <a:pos x="66" y="21"/>
                </a:cxn>
                <a:cxn ang="0">
                  <a:pos x="68" y="11"/>
                </a:cxn>
                <a:cxn ang="0">
                  <a:pos x="58" y="13"/>
                </a:cxn>
                <a:cxn ang="0">
                  <a:pos x="56" y="3"/>
                </a:cxn>
                <a:cxn ang="0">
                  <a:pos x="47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7" y="3"/>
                </a:cxn>
                <a:cxn ang="0">
                  <a:pos x="24" y="13"/>
                </a:cxn>
                <a:cxn ang="0">
                  <a:pos x="14" y="10"/>
                </a:cxn>
                <a:cxn ang="0">
                  <a:pos x="16" y="20"/>
                </a:cxn>
                <a:cxn ang="0">
                  <a:pos x="5" y="21"/>
                </a:cxn>
                <a:cxn ang="0">
                  <a:pos x="10" y="31"/>
                </a:cxn>
                <a:cxn ang="0">
                  <a:pos x="1" y="35"/>
                </a:cxn>
                <a:cxn ang="0">
                  <a:pos x="9" y="42"/>
                </a:cxn>
                <a:cxn ang="0">
                  <a:pos x="3" y="50"/>
                </a:cxn>
                <a:cxn ang="0">
                  <a:pos x="13" y="52"/>
                </a:cxn>
                <a:cxn ang="0">
                  <a:pos x="10" y="63"/>
                </a:cxn>
                <a:cxn ang="0">
                  <a:pos x="21" y="60"/>
                </a:cxn>
                <a:cxn ang="0">
                  <a:pos x="23" y="71"/>
                </a:cxn>
                <a:cxn ang="0">
                  <a:pos x="31" y="65"/>
                </a:cxn>
                <a:cxn ang="0">
                  <a:pos x="37" y="73"/>
                </a:cxn>
                <a:cxn ang="0">
                  <a:pos x="43" y="65"/>
                </a:cxn>
                <a:cxn ang="0">
                  <a:pos x="51" y="71"/>
                </a:cxn>
                <a:cxn ang="0">
                  <a:pos x="54" y="61"/>
                </a:cxn>
              </a:cxnLst>
              <a:rect l="0" t="0" r="r" b="b"/>
              <a:pathLst>
                <a:path w="78" h="74">
                  <a:moveTo>
                    <a:pt x="54" y="61"/>
                  </a:moveTo>
                  <a:cubicBezTo>
                    <a:pt x="56" y="60"/>
                    <a:pt x="62" y="65"/>
                    <a:pt x="64" y="64"/>
                  </a:cubicBezTo>
                  <a:cubicBezTo>
                    <a:pt x="66" y="62"/>
                    <a:pt x="61" y="55"/>
                    <a:pt x="63" y="53"/>
                  </a:cubicBezTo>
                  <a:cubicBezTo>
                    <a:pt x="64" y="52"/>
                    <a:pt x="72" y="54"/>
                    <a:pt x="73" y="53"/>
                  </a:cubicBezTo>
                  <a:cubicBezTo>
                    <a:pt x="74" y="51"/>
                    <a:pt x="68" y="45"/>
                    <a:pt x="68" y="43"/>
                  </a:cubicBezTo>
                  <a:cubicBezTo>
                    <a:pt x="69" y="41"/>
                    <a:pt x="78" y="41"/>
                    <a:pt x="78" y="38"/>
                  </a:cubicBezTo>
                  <a:cubicBezTo>
                    <a:pt x="78" y="36"/>
                    <a:pt x="70" y="34"/>
                    <a:pt x="69" y="32"/>
                  </a:cubicBezTo>
                  <a:cubicBezTo>
                    <a:pt x="69" y="30"/>
                    <a:pt x="77" y="26"/>
                    <a:pt x="76" y="24"/>
                  </a:cubicBezTo>
                  <a:cubicBezTo>
                    <a:pt x="75" y="22"/>
                    <a:pt x="67" y="23"/>
                    <a:pt x="66" y="21"/>
                  </a:cubicBezTo>
                  <a:cubicBezTo>
                    <a:pt x="64" y="20"/>
                    <a:pt x="70" y="13"/>
                    <a:pt x="68" y="11"/>
                  </a:cubicBezTo>
                  <a:cubicBezTo>
                    <a:pt x="66" y="10"/>
                    <a:pt x="59" y="15"/>
                    <a:pt x="58" y="13"/>
                  </a:cubicBezTo>
                  <a:cubicBezTo>
                    <a:pt x="56" y="12"/>
                    <a:pt x="58" y="4"/>
                    <a:pt x="56" y="3"/>
                  </a:cubicBezTo>
                  <a:cubicBezTo>
                    <a:pt x="54" y="2"/>
                    <a:pt x="49" y="10"/>
                    <a:pt x="47" y="9"/>
                  </a:cubicBezTo>
                  <a:cubicBezTo>
                    <a:pt x="45" y="9"/>
                    <a:pt x="44" y="0"/>
                    <a:pt x="41" y="0"/>
                  </a:cubicBezTo>
                  <a:cubicBezTo>
                    <a:pt x="39" y="0"/>
                    <a:pt x="38" y="9"/>
                    <a:pt x="35" y="9"/>
                  </a:cubicBezTo>
                  <a:cubicBezTo>
                    <a:pt x="33" y="9"/>
                    <a:pt x="29" y="2"/>
                    <a:pt x="27" y="3"/>
                  </a:cubicBezTo>
                  <a:cubicBezTo>
                    <a:pt x="25" y="4"/>
                    <a:pt x="26" y="12"/>
                    <a:pt x="24" y="13"/>
                  </a:cubicBezTo>
                  <a:cubicBezTo>
                    <a:pt x="23" y="14"/>
                    <a:pt x="16" y="9"/>
                    <a:pt x="14" y="10"/>
                  </a:cubicBezTo>
                  <a:cubicBezTo>
                    <a:pt x="13" y="11"/>
                    <a:pt x="17" y="19"/>
                    <a:pt x="16" y="20"/>
                  </a:cubicBezTo>
                  <a:cubicBezTo>
                    <a:pt x="14" y="22"/>
                    <a:pt x="6" y="19"/>
                    <a:pt x="5" y="21"/>
                  </a:cubicBezTo>
                  <a:cubicBezTo>
                    <a:pt x="4" y="23"/>
                    <a:pt x="11" y="28"/>
                    <a:pt x="10" y="31"/>
                  </a:cubicBezTo>
                  <a:cubicBezTo>
                    <a:pt x="9" y="33"/>
                    <a:pt x="1" y="33"/>
                    <a:pt x="1" y="35"/>
                  </a:cubicBezTo>
                  <a:cubicBezTo>
                    <a:pt x="0" y="37"/>
                    <a:pt x="9" y="40"/>
                    <a:pt x="9" y="42"/>
                  </a:cubicBezTo>
                  <a:cubicBezTo>
                    <a:pt x="9" y="44"/>
                    <a:pt x="2" y="48"/>
                    <a:pt x="3" y="50"/>
                  </a:cubicBezTo>
                  <a:cubicBezTo>
                    <a:pt x="3" y="52"/>
                    <a:pt x="12" y="50"/>
                    <a:pt x="13" y="52"/>
                  </a:cubicBezTo>
                  <a:cubicBezTo>
                    <a:pt x="14" y="54"/>
                    <a:pt x="9" y="61"/>
                    <a:pt x="10" y="63"/>
                  </a:cubicBezTo>
                  <a:cubicBezTo>
                    <a:pt x="12" y="64"/>
                    <a:pt x="19" y="59"/>
                    <a:pt x="21" y="60"/>
                  </a:cubicBezTo>
                  <a:cubicBezTo>
                    <a:pt x="23" y="62"/>
                    <a:pt x="21" y="70"/>
                    <a:pt x="23" y="71"/>
                  </a:cubicBezTo>
                  <a:cubicBezTo>
                    <a:pt x="25" y="72"/>
                    <a:pt x="29" y="64"/>
                    <a:pt x="31" y="65"/>
                  </a:cubicBezTo>
                  <a:cubicBezTo>
                    <a:pt x="34" y="65"/>
                    <a:pt x="35" y="73"/>
                    <a:pt x="37" y="73"/>
                  </a:cubicBezTo>
                  <a:cubicBezTo>
                    <a:pt x="39" y="74"/>
                    <a:pt x="41" y="65"/>
                    <a:pt x="43" y="65"/>
                  </a:cubicBezTo>
                  <a:cubicBezTo>
                    <a:pt x="45" y="64"/>
                    <a:pt x="49" y="72"/>
                    <a:pt x="51" y="71"/>
                  </a:cubicBezTo>
                  <a:cubicBezTo>
                    <a:pt x="54" y="70"/>
                    <a:pt x="52" y="62"/>
                    <a:pt x="54" y="61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7" name="Freeform 316"/>
            <p:cNvSpPr>
              <a:spLocks/>
            </p:cNvSpPr>
            <p:nvPr/>
          </p:nvSpPr>
          <p:spPr bwMode="auto">
            <a:xfrm rot="1639090">
              <a:off x="7199681" y="1808101"/>
              <a:ext cx="72956" cy="197210"/>
            </a:xfrm>
            <a:custGeom>
              <a:avLst/>
              <a:gdLst/>
              <a:ahLst/>
              <a:cxnLst>
                <a:cxn ang="0">
                  <a:pos x="22" y="9"/>
                </a:cxn>
                <a:cxn ang="0">
                  <a:pos x="16" y="0"/>
                </a:cxn>
                <a:cxn ang="0">
                  <a:pos x="11" y="9"/>
                </a:cxn>
                <a:cxn ang="0">
                  <a:pos x="0" y="3"/>
                </a:cxn>
                <a:cxn ang="0">
                  <a:pos x="2" y="67"/>
                </a:cxn>
                <a:cxn ang="0">
                  <a:pos x="12" y="73"/>
                </a:cxn>
                <a:cxn ang="0">
                  <a:pos x="27" y="5"/>
                </a:cxn>
                <a:cxn ang="0">
                  <a:pos x="22" y="9"/>
                </a:cxn>
              </a:cxnLst>
              <a:rect l="0" t="0" r="r" b="b"/>
              <a:pathLst>
                <a:path w="27" h="73">
                  <a:moveTo>
                    <a:pt x="22" y="9"/>
                  </a:moveTo>
                  <a:cubicBezTo>
                    <a:pt x="20" y="8"/>
                    <a:pt x="19" y="0"/>
                    <a:pt x="16" y="0"/>
                  </a:cubicBezTo>
                  <a:cubicBezTo>
                    <a:pt x="14" y="0"/>
                    <a:pt x="13" y="8"/>
                    <a:pt x="11" y="9"/>
                  </a:cubicBezTo>
                  <a:cubicBezTo>
                    <a:pt x="8" y="9"/>
                    <a:pt x="1" y="0"/>
                    <a:pt x="0" y="3"/>
                  </a:cubicBezTo>
                  <a:cubicBezTo>
                    <a:pt x="0" y="22"/>
                    <a:pt x="2" y="67"/>
                    <a:pt x="2" y="67"/>
                  </a:cubicBezTo>
                  <a:cubicBezTo>
                    <a:pt x="2" y="67"/>
                    <a:pt x="10" y="73"/>
                    <a:pt x="12" y="73"/>
                  </a:cubicBezTo>
                  <a:cubicBezTo>
                    <a:pt x="14" y="73"/>
                    <a:pt x="27" y="32"/>
                    <a:pt x="27" y="5"/>
                  </a:cubicBezTo>
                  <a:cubicBezTo>
                    <a:pt x="25" y="7"/>
                    <a:pt x="23" y="9"/>
                    <a:pt x="22" y="9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8" name="Group 293"/>
            <p:cNvGrpSpPr/>
            <p:nvPr/>
          </p:nvGrpSpPr>
          <p:grpSpPr>
            <a:xfrm rot="1639090">
              <a:off x="7152696" y="1818418"/>
              <a:ext cx="208610" cy="108295"/>
              <a:chOff x="4556125" y="3348038"/>
              <a:chExt cx="290513" cy="150813"/>
            </a:xfrm>
          </p:grpSpPr>
          <p:sp>
            <p:nvSpPr>
              <p:cNvPr id="405" name="Freeform 404"/>
              <p:cNvSpPr>
                <a:spLocks/>
              </p:cNvSpPr>
              <p:nvPr/>
            </p:nvSpPr>
            <p:spPr bwMode="auto">
              <a:xfrm>
                <a:off x="4748213" y="3348038"/>
                <a:ext cx="98425" cy="150813"/>
              </a:xfrm>
              <a:custGeom>
                <a:avLst/>
                <a:gdLst/>
                <a:ahLst/>
                <a:cxnLst>
                  <a:cxn ang="0">
                    <a:pos x="26" y="35"/>
                  </a:cxn>
                  <a:cxn ang="0">
                    <a:pos x="18" y="29"/>
                  </a:cxn>
                  <a:cxn ang="0">
                    <a:pos x="24" y="21"/>
                  </a:cxn>
                  <a:cxn ang="0">
                    <a:pos x="14" y="18"/>
                  </a:cxn>
                  <a:cxn ang="0">
                    <a:pos x="16" y="8"/>
                  </a:cxn>
                  <a:cxn ang="0">
                    <a:pos x="6" y="1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17" y="40"/>
                  </a:cxn>
                  <a:cxn ang="0">
                    <a:pos x="26" y="35"/>
                  </a:cxn>
                </a:cxnLst>
                <a:rect l="0" t="0" r="r" b="b"/>
                <a:pathLst>
                  <a:path w="26" h="40">
                    <a:moveTo>
                      <a:pt x="26" y="35"/>
                    </a:moveTo>
                    <a:cubicBezTo>
                      <a:pt x="26" y="33"/>
                      <a:pt x="18" y="31"/>
                      <a:pt x="18" y="29"/>
                    </a:cubicBezTo>
                    <a:cubicBezTo>
                      <a:pt x="18" y="27"/>
                      <a:pt x="25" y="23"/>
                      <a:pt x="24" y="21"/>
                    </a:cubicBezTo>
                    <a:cubicBezTo>
                      <a:pt x="24" y="19"/>
                      <a:pt x="15" y="20"/>
                      <a:pt x="14" y="18"/>
                    </a:cubicBezTo>
                    <a:cubicBezTo>
                      <a:pt x="13" y="17"/>
                      <a:pt x="18" y="10"/>
                      <a:pt x="16" y="8"/>
                    </a:cubicBezTo>
                    <a:cubicBezTo>
                      <a:pt x="15" y="7"/>
                      <a:pt x="8" y="12"/>
                      <a:pt x="6" y="10"/>
                    </a:cubicBezTo>
                    <a:cubicBezTo>
                      <a:pt x="4" y="9"/>
                      <a:pt x="6" y="1"/>
                      <a:pt x="4" y="0"/>
                    </a:cubicBezTo>
                    <a:cubicBezTo>
                      <a:pt x="3" y="0"/>
                      <a:pt x="2" y="1"/>
                      <a:pt x="0" y="3"/>
                    </a:cubicBezTo>
                    <a:cubicBezTo>
                      <a:pt x="5" y="15"/>
                      <a:pt x="11" y="28"/>
                      <a:pt x="17" y="40"/>
                    </a:cubicBezTo>
                    <a:cubicBezTo>
                      <a:pt x="19" y="38"/>
                      <a:pt x="26" y="37"/>
                      <a:pt x="26" y="3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405"/>
              <p:cNvSpPr>
                <a:spLocks/>
              </p:cNvSpPr>
              <p:nvPr/>
            </p:nvSpPr>
            <p:spPr bwMode="auto">
              <a:xfrm>
                <a:off x="4556125" y="3371850"/>
                <a:ext cx="76200" cy="112713"/>
              </a:xfrm>
              <a:custGeom>
                <a:avLst/>
                <a:gdLst/>
                <a:ahLst/>
                <a:cxnLst>
                  <a:cxn ang="0">
                    <a:pos x="14" y="1"/>
                  </a:cxn>
                  <a:cxn ang="0">
                    <a:pos x="15" y="11"/>
                  </a:cxn>
                  <a:cxn ang="0">
                    <a:pos x="5" y="12"/>
                  </a:cxn>
                  <a:cxn ang="0">
                    <a:pos x="10" y="21"/>
                  </a:cxn>
                  <a:cxn ang="0">
                    <a:pos x="0" y="26"/>
                  </a:cxn>
                  <a:cxn ang="0">
                    <a:pos x="6" y="30"/>
                  </a:cxn>
                  <a:cxn ang="0">
                    <a:pos x="20" y="3"/>
                  </a:cxn>
                  <a:cxn ang="0">
                    <a:pos x="14" y="1"/>
                  </a:cxn>
                </a:cxnLst>
                <a:rect l="0" t="0" r="r" b="b"/>
                <a:pathLst>
                  <a:path w="20" h="30">
                    <a:moveTo>
                      <a:pt x="14" y="1"/>
                    </a:moveTo>
                    <a:cubicBezTo>
                      <a:pt x="12" y="2"/>
                      <a:pt x="16" y="10"/>
                      <a:pt x="15" y="11"/>
                    </a:cubicBezTo>
                    <a:cubicBezTo>
                      <a:pt x="14" y="13"/>
                      <a:pt x="6" y="10"/>
                      <a:pt x="5" y="12"/>
                    </a:cubicBezTo>
                    <a:cubicBezTo>
                      <a:pt x="3" y="14"/>
                      <a:pt x="10" y="19"/>
                      <a:pt x="10" y="21"/>
                    </a:cubicBezTo>
                    <a:cubicBezTo>
                      <a:pt x="9" y="24"/>
                      <a:pt x="0" y="24"/>
                      <a:pt x="0" y="26"/>
                    </a:cubicBezTo>
                    <a:cubicBezTo>
                      <a:pt x="0" y="28"/>
                      <a:pt x="3" y="29"/>
                      <a:pt x="6" y="30"/>
                    </a:cubicBezTo>
                    <a:cubicBezTo>
                      <a:pt x="11" y="22"/>
                      <a:pt x="16" y="12"/>
                      <a:pt x="20" y="3"/>
                    </a:cubicBezTo>
                    <a:cubicBezTo>
                      <a:pt x="18" y="2"/>
                      <a:pt x="15" y="0"/>
                      <a:pt x="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9" name="Group 290"/>
            <p:cNvGrpSpPr/>
            <p:nvPr/>
          </p:nvGrpSpPr>
          <p:grpSpPr>
            <a:xfrm rot="1639090">
              <a:off x="6570562" y="1812529"/>
              <a:ext cx="343123" cy="265608"/>
              <a:chOff x="3871913" y="3657600"/>
              <a:chExt cx="477837" cy="369888"/>
            </a:xfrm>
          </p:grpSpPr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3932238" y="3986213"/>
                <a:ext cx="112713" cy="41275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9" y="7"/>
                  </a:cxn>
                  <a:cxn ang="0">
                    <a:pos x="0" y="11"/>
                  </a:cxn>
                  <a:cxn ang="0">
                    <a:pos x="19" y="8"/>
                  </a:cxn>
                  <a:cxn ang="0">
                    <a:pos x="30" y="0"/>
                  </a:cxn>
                  <a:cxn ang="0">
                    <a:pos x="27" y="1"/>
                  </a:cxn>
                </a:cxnLst>
                <a:rect l="0" t="0" r="r" b="b"/>
                <a:pathLst>
                  <a:path w="30" h="11">
                    <a:moveTo>
                      <a:pt x="27" y="1"/>
                    </a:moveTo>
                    <a:cubicBezTo>
                      <a:pt x="21" y="3"/>
                      <a:pt x="15" y="5"/>
                      <a:pt x="9" y="7"/>
                    </a:cubicBezTo>
                    <a:cubicBezTo>
                      <a:pt x="6" y="9"/>
                      <a:pt x="3" y="10"/>
                      <a:pt x="0" y="11"/>
                    </a:cubicBezTo>
                    <a:cubicBezTo>
                      <a:pt x="6" y="10"/>
                      <a:pt x="12" y="9"/>
                      <a:pt x="19" y="8"/>
                    </a:cubicBezTo>
                    <a:cubicBezTo>
                      <a:pt x="23" y="5"/>
                      <a:pt x="27" y="2"/>
                      <a:pt x="30" y="0"/>
                    </a:cubicBezTo>
                    <a:cubicBezTo>
                      <a:pt x="29" y="0"/>
                      <a:pt x="28" y="0"/>
                      <a:pt x="27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9"/>
              <p:cNvSpPr>
                <a:spLocks/>
              </p:cNvSpPr>
              <p:nvPr/>
            </p:nvSpPr>
            <p:spPr bwMode="auto">
              <a:xfrm>
                <a:off x="4243388" y="3876675"/>
                <a:ext cx="15875" cy="6350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2" y="2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3" y="1"/>
                      <a:pt x="3" y="0"/>
                      <a:pt x="4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3871913" y="386873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379"/>
              <p:cNvSpPr>
                <a:spLocks/>
              </p:cNvSpPr>
              <p:nvPr/>
            </p:nvSpPr>
            <p:spPr bwMode="auto">
              <a:xfrm>
                <a:off x="4187825" y="3714750"/>
                <a:ext cx="150813" cy="173038"/>
              </a:xfrm>
              <a:custGeom>
                <a:avLst/>
                <a:gdLst/>
                <a:ahLst/>
                <a:cxnLst>
                  <a:cxn ang="0">
                    <a:pos x="9" y="40"/>
                  </a:cxn>
                  <a:cxn ang="0">
                    <a:pos x="36" y="3"/>
                  </a:cxn>
                  <a:cxn ang="0">
                    <a:pos x="4" y="33"/>
                  </a:cxn>
                  <a:cxn ang="0">
                    <a:pos x="0" y="46"/>
                  </a:cxn>
                  <a:cxn ang="0">
                    <a:pos x="9" y="40"/>
                  </a:cxn>
                </a:cxnLst>
                <a:rect l="0" t="0" r="r" b="b"/>
                <a:pathLst>
                  <a:path w="40" h="46">
                    <a:moveTo>
                      <a:pt x="9" y="40"/>
                    </a:moveTo>
                    <a:cubicBezTo>
                      <a:pt x="20" y="26"/>
                      <a:pt x="40" y="6"/>
                      <a:pt x="36" y="3"/>
                    </a:cubicBezTo>
                    <a:cubicBezTo>
                      <a:pt x="32" y="0"/>
                      <a:pt x="17" y="20"/>
                      <a:pt x="4" y="33"/>
                    </a:cubicBezTo>
                    <a:cubicBezTo>
                      <a:pt x="2" y="38"/>
                      <a:pt x="0" y="42"/>
                      <a:pt x="0" y="46"/>
                    </a:cubicBezTo>
                    <a:cubicBezTo>
                      <a:pt x="2" y="44"/>
                      <a:pt x="5" y="43"/>
                      <a:pt x="9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4033838" y="3665538"/>
                <a:ext cx="85725" cy="206375"/>
              </a:xfrm>
              <a:custGeom>
                <a:avLst/>
                <a:gdLst/>
                <a:ahLst/>
                <a:cxnLst>
                  <a:cxn ang="0">
                    <a:pos x="19" y="50"/>
                  </a:cxn>
                  <a:cxn ang="0">
                    <a:pos x="22" y="53"/>
                  </a:cxn>
                  <a:cxn ang="0">
                    <a:pos x="23" y="55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18" y="48"/>
                  </a:cxn>
                  <a:cxn ang="0">
                    <a:pos x="19" y="50"/>
                  </a:cxn>
                </a:cxnLst>
                <a:rect l="0" t="0" r="r" b="b"/>
                <a:pathLst>
                  <a:path w="23" h="55">
                    <a:moveTo>
                      <a:pt x="19" y="50"/>
                    </a:moveTo>
                    <a:cubicBezTo>
                      <a:pt x="20" y="51"/>
                      <a:pt x="21" y="52"/>
                      <a:pt x="22" y="53"/>
                    </a:cubicBezTo>
                    <a:cubicBezTo>
                      <a:pt x="22" y="54"/>
                      <a:pt x="23" y="54"/>
                      <a:pt x="23" y="55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7" y="47"/>
                      <a:pt x="18" y="48"/>
                      <a:pt x="18" y="48"/>
                    </a:cubicBezTo>
                    <a:cubicBezTo>
                      <a:pt x="18" y="49"/>
                      <a:pt x="19" y="49"/>
                      <a:pt x="19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381"/>
              <p:cNvSpPr>
                <a:spLocks/>
              </p:cNvSpPr>
              <p:nvPr/>
            </p:nvSpPr>
            <p:spPr bwMode="auto">
              <a:xfrm>
                <a:off x="4078288" y="3981450"/>
                <a:ext cx="26988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2"/>
                  </a:cxn>
                  <a:cxn ang="0">
                    <a:pos x="7" y="0"/>
                  </a:cxn>
                  <a:cxn ang="0">
                    <a:pos x="0" y="4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3"/>
                      <a:pt x="4" y="3"/>
                      <a:pt x="6" y="2"/>
                    </a:cubicBezTo>
                    <a:cubicBezTo>
                      <a:pt x="6" y="1"/>
                      <a:pt x="7" y="1"/>
                      <a:pt x="7" y="0"/>
                    </a:cubicBezTo>
                    <a:cubicBezTo>
                      <a:pt x="5" y="1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183063" y="3687763"/>
                <a:ext cx="76200" cy="128588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20" y="0"/>
                  </a:cxn>
                  <a:cxn ang="0">
                    <a:pos x="0" y="34"/>
                  </a:cxn>
                </a:cxnLst>
                <a:rect l="0" t="0" r="r" b="b"/>
                <a:pathLst>
                  <a:path w="20" h="34">
                    <a:moveTo>
                      <a:pt x="0" y="34"/>
                    </a:moveTo>
                    <a:cubicBezTo>
                      <a:pt x="7" y="20"/>
                      <a:pt x="15" y="2"/>
                      <a:pt x="20" y="0"/>
                    </a:cubicBezTo>
                    <a:cubicBezTo>
                      <a:pt x="15" y="2"/>
                      <a:pt x="7" y="20"/>
                      <a:pt x="0" y="3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383"/>
              <p:cNvSpPr>
                <a:spLocks/>
              </p:cNvSpPr>
              <p:nvPr/>
            </p:nvSpPr>
            <p:spPr bwMode="auto">
              <a:xfrm>
                <a:off x="3987800" y="3725863"/>
                <a:ext cx="87313" cy="131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" y="35"/>
                  </a:cxn>
                  <a:cxn ang="0">
                    <a:pos x="23" y="35"/>
                  </a:cxn>
                  <a:cxn ang="0">
                    <a:pos x="0" y="0"/>
                  </a:cxn>
                </a:cxnLst>
                <a:rect l="0" t="0" r="r" b="b"/>
                <a:pathLst>
                  <a:path w="23" h="35">
                    <a:moveTo>
                      <a:pt x="0" y="0"/>
                    </a:moveTo>
                    <a:cubicBezTo>
                      <a:pt x="3" y="7"/>
                      <a:pt x="15" y="23"/>
                      <a:pt x="23" y="35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15" y="23"/>
                      <a:pt x="3" y="7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4176713" y="3816350"/>
                <a:ext cx="6350" cy="111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385"/>
              <p:cNvSpPr>
                <a:spLocks/>
              </p:cNvSpPr>
              <p:nvPr/>
            </p:nvSpPr>
            <p:spPr bwMode="auto">
              <a:xfrm>
                <a:off x="3984625" y="3695700"/>
                <a:ext cx="134938" cy="192088"/>
              </a:xfrm>
              <a:custGeom>
                <a:avLst/>
                <a:gdLst/>
                <a:ahLst/>
                <a:cxnLst>
                  <a:cxn ang="0">
                    <a:pos x="35" y="51"/>
                  </a:cxn>
                  <a:cxn ang="0">
                    <a:pos x="36" y="47"/>
                  </a:cxn>
                  <a:cxn ang="0">
                    <a:pos x="35" y="45"/>
                  </a:cxn>
                  <a:cxn ang="0">
                    <a:pos x="32" y="42"/>
                  </a:cxn>
                  <a:cxn ang="0">
                    <a:pos x="31" y="40"/>
                  </a:cxn>
                  <a:cxn ang="0">
                    <a:pos x="30" y="39"/>
                  </a:cxn>
                  <a:cxn ang="0">
                    <a:pos x="1" y="3"/>
                  </a:cxn>
                  <a:cxn ang="0">
                    <a:pos x="1" y="8"/>
                  </a:cxn>
                  <a:cxn ang="0">
                    <a:pos x="24" y="43"/>
                  </a:cxn>
                  <a:cxn ang="0">
                    <a:pos x="35" y="51"/>
                  </a:cxn>
                </a:cxnLst>
                <a:rect l="0" t="0" r="r" b="b"/>
                <a:pathLst>
                  <a:path w="36" h="51">
                    <a:moveTo>
                      <a:pt x="35" y="51"/>
                    </a:moveTo>
                    <a:cubicBezTo>
                      <a:pt x="36" y="50"/>
                      <a:pt x="36" y="48"/>
                      <a:pt x="36" y="47"/>
                    </a:cubicBezTo>
                    <a:cubicBezTo>
                      <a:pt x="36" y="46"/>
                      <a:pt x="35" y="46"/>
                      <a:pt x="35" y="45"/>
                    </a:cubicBezTo>
                    <a:cubicBezTo>
                      <a:pt x="34" y="44"/>
                      <a:pt x="33" y="43"/>
                      <a:pt x="32" y="42"/>
                    </a:cubicBezTo>
                    <a:cubicBezTo>
                      <a:pt x="32" y="41"/>
                      <a:pt x="31" y="41"/>
                      <a:pt x="31" y="40"/>
                    </a:cubicBezTo>
                    <a:cubicBezTo>
                      <a:pt x="31" y="40"/>
                      <a:pt x="30" y="39"/>
                      <a:pt x="30" y="39"/>
                    </a:cubicBezTo>
                    <a:cubicBezTo>
                      <a:pt x="19" y="24"/>
                      <a:pt x="5" y="0"/>
                      <a:pt x="1" y="3"/>
                    </a:cubicBezTo>
                    <a:cubicBezTo>
                      <a:pt x="0" y="4"/>
                      <a:pt x="0" y="5"/>
                      <a:pt x="1" y="8"/>
                    </a:cubicBezTo>
                    <a:cubicBezTo>
                      <a:pt x="4" y="15"/>
                      <a:pt x="16" y="31"/>
                      <a:pt x="24" y="43"/>
                    </a:cubicBezTo>
                    <a:cubicBezTo>
                      <a:pt x="29" y="47"/>
                      <a:pt x="33" y="50"/>
                      <a:pt x="35" y="5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386"/>
              <p:cNvSpPr>
                <a:spLocks/>
              </p:cNvSpPr>
              <p:nvPr/>
            </p:nvSpPr>
            <p:spPr bwMode="auto">
              <a:xfrm>
                <a:off x="3871913" y="3921125"/>
                <a:ext cx="217488" cy="4921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18" y="4"/>
                  </a:cxn>
                  <a:cxn ang="0">
                    <a:pos x="15" y="4"/>
                  </a:cxn>
                  <a:cxn ang="0">
                    <a:pos x="11" y="5"/>
                  </a:cxn>
                  <a:cxn ang="0">
                    <a:pos x="0" y="10"/>
                  </a:cxn>
                  <a:cxn ang="0">
                    <a:pos x="3" y="12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3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35" y="3"/>
                      <a:pt x="26" y="3"/>
                      <a:pt x="18" y="4"/>
                    </a:cubicBezTo>
                    <a:cubicBezTo>
                      <a:pt x="17" y="4"/>
                      <a:pt x="16" y="4"/>
                      <a:pt x="15" y="4"/>
                    </a:cubicBezTo>
                    <a:cubicBezTo>
                      <a:pt x="14" y="5"/>
                      <a:pt x="12" y="5"/>
                      <a:pt x="11" y="5"/>
                    </a:cubicBezTo>
                    <a:cubicBezTo>
                      <a:pt x="4" y="6"/>
                      <a:pt x="0" y="8"/>
                      <a:pt x="0" y="10"/>
                    </a:cubicBezTo>
                    <a:cubicBezTo>
                      <a:pt x="0" y="11"/>
                      <a:pt x="1" y="11"/>
                      <a:pt x="3" y="12"/>
                    </a:cubicBezTo>
                    <a:cubicBezTo>
                      <a:pt x="10" y="13"/>
                      <a:pt x="29" y="10"/>
                      <a:pt x="44" y="9"/>
                    </a:cubicBezTo>
                    <a:cubicBezTo>
                      <a:pt x="50" y="7"/>
                      <a:pt x="55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387"/>
              <p:cNvSpPr>
                <a:spLocks/>
              </p:cNvSpPr>
              <p:nvPr/>
            </p:nvSpPr>
            <p:spPr bwMode="auto">
              <a:xfrm>
                <a:off x="4171950" y="3684588"/>
                <a:ext cx="106363" cy="20637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0" y="55"/>
                  </a:cxn>
                  <a:cxn ang="0">
                    <a:pos x="4" y="54"/>
                  </a:cxn>
                  <a:cxn ang="0">
                    <a:pos x="8" y="41"/>
                  </a:cxn>
                  <a:cxn ang="0">
                    <a:pos x="24" y="1"/>
                  </a:cxn>
                  <a:cxn ang="0">
                    <a:pos x="23" y="1"/>
                  </a:cxn>
                  <a:cxn ang="0">
                    <a:pos x="3" y="35"/>
                  </a:cxn>
                  <a:cxn ang="0">
                    <a:pos x="1" y="38"/>
                  </a:cxn>
                  <a:cxn ang="0">
                    <a:pos x="0" y="45"/>
                  </a:cxn>
                </a:cxnLst>
                <a:rect l="0" t="0" r="r" b="b"/>
                <a:pathLst>
                  <a:path w="28" h="55">
                    <a:moveTo>
                      <a:pt x="0" y="45"/>
                    </a:moveTo>
                    <a:cubicBezTo>
                      <a:pt x="0" y="49"/>
                      <a:pt x="0" y="53"/>
                      <a:pt x="0" y="55"/>
                    </a:cubicBezTo>
                    <a:cubicBezTo>
                      <a:pt x="1" y="55"/>
                      <a:pt x="2" y="54"/>
                      <a:pt x="4" y="54"/>
                    </a:cubicBezTo>
                    <a:cubicBezTo>
                      <a:pt x="4" y="50"/>
                      <a:pt x="6" y="46"/>
                      <a:pt x="8" y="41"/>
                    </a:cubicBezTo>
                    <a:cubicBezTo>
                      <a:pt x="16" y="25"/>
                      <a:pt x="28" y="3"/>
                      <a:pt x="24" y="1"/>
                    </a:cubicBezTo>
                    <a:cubicBezTo>
                      <a:pt x="24" y="0"/>
                      <a:pt x="23" y="0"/>
                      <a:pt x="23" y="1"/>
                    </a:cubicBezTo>
                    <a:cubicBezTo>
                      <a:pt x="18" y="3"/>
                      <a:pt x="10" y="21"/>
                      <a:pt x="3" y="35"/>
                    </a:cubicBezTo>
                    <a:cubicBezTo>
                      <a:pt x="2" y="36"/>
                      <a:pt x="2" y="37"/>
                      <a:pt x="1" y="38"/>
                    </a:cubicBezTo>
                    <a:cubicBezTo>
                      <a:pt x="1" y="41"/>
                      <a:pt x="1" y="43"/>
                      <a:pt x="0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388"/>
              <p:cNvSpPr>
                <a:spLocks/>
              </p:cNvSpPr>
              <p:nvPr/>
            </p:nvSpPr>
            <p:spPr bwMode="auto">
              <a:xfrm>
                <a:off x="4100513" y="3978275"/>
                <a:ext cx="15875" cy="1111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4" y="2"/>
                  </a:cxn>
                  <a:cxn ang="0">
                    <a:pos x="4" y="0"/>
                  </a:cxn>
                  <a:cxn ang="0">
                    <a:pos x="1" y="1"/>
                  </a:cxn>
                </a:cxnLst>
                <a:rect l="0" t="0" r="r" b="b"/>
                <a:pathLst>
                  <a:path w="4" h="3">
                    <a:moveTo>
                      <a:pt x="1" y="1"/>
                    </a:moveTo>
                    <a:cubicBezTo>
                      <a:pt x="1" y="2"/>
                      <a:pt x="0" y="2"/>
                      <a:pt x="0" y="3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4" y="1"/>
                      <a:pt x="4" y="1"/>
                      <a:pt x="4" y="0"/>
                    </a:cubicBezTo>
                    <a:cubicBezTo>
                      <a:pt x="3" y="0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389"/>
              <p:cNvSpPr>
                <a:spLocks/>
              </p:cNvSpPr>
              <p:nvPr/>
            </p:nvSpPr>
            <p:spPr bwMode="auto">
              <a:xfrm>
                <a:off x="3932238" y="3762375"/>
                <a:ext cx="123825" cy="1143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30"/>
                  </a:cxn>
                  <a:cxn ang="0">
                    <a:pos x="33" y="30"/>
                  </a:cxn>
                  <a:cxn ang="0">
                    <a:pos x="0" y="0"/>
                  </a:cxn>
                </a:cxnLst>
                <a:rect l="0" t="0" r="r" b="b"/>
                <a:pathLst>
                  <a:path w="33" h="30">
                    <a:moveTo>
                      <a:pt x="0" y="0"/>
                    </a:moveTo>
                    <a:cubicBezTo>
                      <a:pt x="3" y="6"/>
                      <a:pt x="21" y="20"/>
                      <a:pt x="33" y="30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21" y="20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390"/>
              <p:cNvSpPr>
                <a:spLocks/>
              </p:cNvSpPr>
              <p:nvPr/>
            </p:nvSpPr>
            <p:spPr bwMode="auto">
              <a:xfrm>
                <a:off x="4243388" y="3883025"/>
                <a:ext cx="793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3878263" y="3929063"/>
                <a:ext cx="211138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3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0" y="20"/>
                      <a:pt x="47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392"/>
              <p:cNvSpPr>
                <a:spLocks/>
              </p:cNvSpPr>
              <p:nvPr/>
            </p:nvSpPr>
            <p:spPr bwMode="auto">
              <a:xfrm>
                <a:off x="4149725" y="3819525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4033838" y="3986213"/>
                <a:ext cx="11113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1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394"/>
              <p:cNvSpPr>
                <a:spLocks/>
              </p:cNvSpPr>
              <p:nvPr/>
            </p:nvSpPr>
            <p:spPr bwMode="auto">
              <a:xfrm>
                <a:off x="3932238" y="4011613"/>
                <a:ext cx="33338" cy="15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9" y="0"/>
                  </a:cxn>
                </a:cxnLst>
                <a:rect l="0" t="0" r="r" b="b"/>
                <a:pathLst>
                  <a:path w="9" h="4">
                    <a:moveTo>
                      <a:pt x="9" y="0"/>
                    </a:moveTo>
                    <a:cubicBezTo>
                      <a:pt x="6" y="2"/>
                      <a:pt x="3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3"/>
                      <a:pt x="6" y="2"/>
                      <a:pt x="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3932238" y="3751263"/>
                <a:ext cx="3175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396"/>
              <p:cNvSpPr>
                <a:spLocks/>
              </p:cNvSpPr>
              <p:nvPr/>
            </p:nvSpPr>
            <p:spPr bwMode="auto">
              <a:xfrm>
                <a:off x="4149725" y="3660775"/>
                <a:ext cx="49213" cy="158750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12" y="1"/>
                  </a:cxn>
                </a:cxnLst>
                <a:rect l="0" t="0" r="r" b="b"/>
                <a:pathLst>
                  <a:path w="13" h="42">
                    <a:moveTo>
                      <a:pt x="12" y="1"/>
                    </a:moveTo>
                    <a:cubicBezTo>
                      <a:pt x="12" y="1"/>
                      <a:pt x="13" y="1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4" y="24"/>
                      <a:pt x="7" y="0"/>
                      <a:pt x="1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4116388" y="3978275"/>
                <a:ext cx="158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398"/>
              <p:cNvSpPr>
                <a:spLocks/>
              </p:cNvSpPr>
              <p:nvPr/>
            </p:nvSpPr>
            <p:spPr bwMode="auto">
              <a:xfrm>
                <a:off x="3878263" y="3929063"/>
                <a:ext cx="215900" cy="98425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44" y="15"/>
                  </a:cxn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14" y="26"/>
                  </a:cxn>
                  <a:cxn ang="0">
                    <a:pos x="23" y="22"/>
                  </a:cxn>
                  <a:cxn ang="0">
                    <a:pos x="41" y="16"/>
                  </a:cxn>
                </a:cxnLst>
                <a:rect l="0" t="0" r="r" b="b"/>
                <a:pathLst>
                  <a:path w="57" h="26">
                    <a:moveTo>
                      <a:pt x="41" y="16"/>
                    </a:moveTo>
                    <a:cubicBezTo>
                      <a:pt x="42" y="15"/>
                      <a:pt x="43" y="15"/>
                      <a:pt x="44" y="15"/>
                    </a:cubicBezTo>
                    <a:cubicBezTo>
                      <a:pt x="51" y="9"/>
                      <a:pt x="57" y="5"/>
                      <a:pt x="57" y="2"/>
                    </a:cubicBezTo>
                    <a:cubicBezTo>
                      <a:pt x="57" y="1"/>
                      <a:pt x="56" y="1"/>
                      <a:pt x="56" y="0"/>
                    </a:cubicBezTo>
                    <a:cubicBezTo>
                      <a:pt x="47" y="8"/>
                      <a:pt x="0" y="20"/>
                      <a:pt x="2" y="26"/>
                    </a:cubicBezTo>
                    <a:cubicBezTo>
                      <a:pt x="6" y="26"/>
                      <a:pt x="10" y="26"/>
                      <a:pt x="14" y="26"/>
                    </a:cubicBezTo>
                    <a:cubicBezTo>
                      <a:pt x="17" y="25"/>
                      <a:pt x="20" y="24"/>
                      <a:pt x="23" y="22"/>
                    </a:cubicBezTo>
                    <a:cubicBezTo>
                      <a:pt x="29" y="20"/>
                      <a:pt x="35" y="18"/>
                      <a:pt x="41" y="1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3932238" y="3744913"/>
                <a:ext cx="184150" cy="153988"/>
              </a:xfrm>
              <a:custGeom>
                <a:avLst/>
                <a:gdLst/>
                <a:ahLst/>
                <a:cxnLst>
                  <a:cxn ang="0">
                    <a:pos x="48" y="40"/>
                  </a:cxn>
                  <a:cxn ang="0">
                    <a:pos x="49" y="38"/>
                  </a:cxn>
                  <a:cxn ang="0">
                    <a:pos x="38" y="30"/>
                  </a:cxn>
                  <a:cxn ang="0">
                    <a:pos x="38" y="3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33" y="35"/>
                  </a:cxn>
                  <a:cxn ang="0">
                    <a:pos x="48" y="40"/>
                  </a:cxn>
                </a:cxnLst>
                <a:rect l="0" t="0" r="r" b="b"/>
                <a:pathLst>
                  <a:path w="49" h="41">
                    <a:moveTo>
                      <a:pt x="48" y="40"/>
                    </a:moveTo>
                    <a:cubicBezTo>
                      <a:pt x="49" y="39"/>
                      <a:pt x="49" y="39"/>
                      <a:pt x="49" y="38"/>
                    </a:cubicBezTo>
                    <a:cubicBezTo>
                      <a:pt x="47" y="37"/>
                      <a:pt x="43" y="34"/>
                      <a:pt x="38" y="30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24" y="19"/>
                      <a:pt x="6" y="0"/>
                      <a:pt x="1" y="2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4"/>
                      <a:pt x="0" y="5"/>
                    </a:cubicBezTo>
                    <a:cubicBezTo>
                      <a:pt x="3" y="11"/>
                      <a:pt x="21" y="25"/>
                      <a:pt x="33" y="35"/>
                    </a:cubicBezTo>
                    <a:cubicBezTo>
                      <a:pt x="40" y="39"/>
                      <a:pt x="46" y="41"/>
                      <a:pt x="48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400"/>
              <p:cNvSpPr>
                <a:spLocks/>
              </p:cNvSpPr>
              <p:nvPr/>
            </p:nvSpPr>
            <p:spPr bwMode="auto">
              <a:xfrm>
                <a:off x="4149725" y="3660775"/>
                <a:ext cx="57150" cy="230188"/>
              </a:xfrm>
              <a:custGeom>
                <a:avLst/>
                <a:gdLst/>
                <a:ahLst/>
                <a:cxnLst>
                  <a:cxn ang="0">
                    <a:pos x="4" y="61"/>
                  </a:cxn>
                  <a:cxn ang="0">
                    <a:pos x="6" y="61"/>
                  </a:cxn>
                  <a:cxn ang="0">
                    <a:pos x="6" y="51"/>
                  </a:cxn>
                  <a:cxn ang="0">
                    <a:pos x="7" y="44"/>
                  </a:cxn>
                  <a:cxn ang="0">
                    <a:pos x="7" y="44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0" y="43"/>
                  </a:cxn>
                  <a:cxn ang="0">
                    <a:pos x="4" y="61"/>
                  </a:cxn>
                </a:cxnLst>
                <a:rect l="0" t="0" r="r" b="b"/>
                <a:pathLst>
                  <a:path w="15" h="61">
                    <a:moveTo>
                      <a:pt x="4" y="61"/>
                    </a:moveTo>
                    <a:cubicBezTo>
                      <a:pt x="5" y="61"/>
                      <a:pt x="5" y="61"/>
                      <a:pt x="6" y="61"/>
                    </a:cubicBezTo>
                    <a:cubicBezTo>
                      <a:pt x="6" y="59"/>
                      <a:pt x="6" y="55"/>
                      <a:pt x="6" y="51"/>
                    </a:cubicBezTo>
                    <a:cubicBezTo>
                      <a:pt x="7" y="49"/>
                      <a:pt x="7" y="47"/>
                      <a:pt x="7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0" y="29"/>
                      <a:pt x="15" y="8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0" y="42"/>
                      <a:pt x="0" y="43"/>
                      <a:pt x="0" y="43"/>
                    </a:cubicBezTo>
                    <a:cubicBezTo>
                      <a:pt x="1" y="52"/>
                      <a:pt x="2" y="60"/>
                      <a:pt x="4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401"/>
              <p:cNvSpPr>
                <a:spLocks/>
              </p:cNvSpPr>
              <p:nvPr/>
            </p:nvSpPr>
            <p:spPr bwMode="auto">
              <a:xfrm>
                <a:off x="4195763" y="3883025"/>
                <a:ext cx="55563" cy="539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" y="14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0" y="13"/>
                  </a:cxn>
                </a:cxnLst>
                <a:rect l="0" t="0" r="r" b="b"/>
                <a:pathLst>
                  <a:path w="15" h="14">
                    <a:moveTo>
                      <a:pt x="0" y="13"/>
                    </a:moveTo>
                    <a:cubicBezTo>
                      <a:pt x="0" y="13"/>
                      <a:pt x="1" y="14"/>
                      <a:pt x="1" y="14"/>
                    </a:cubicBezTo>
                    <a:cubicBezTo>
                      <a:pt x="7" y="9"/>
                      <a:pt x="11" y="4"/>
                      <a:pt x="15" y="0"/>
                    </a:cubicBezTo>
                    <a:cubicBezTo>
                      <a:pt x="14" y="0"/>
                      <a:pt x="14" y="0"/>
                      <a:pt x="13" y="0"/>
                    </a:cubicBezTo>
                    <a:cubicBezTo>
                      <a:pt x="6" y="6"/>
                      <a:pt x="0" y="11"/>
                      <a:pt x="0" y="1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402"/>
              <p:cNvSpPr>
                <a:spLocks/>
              </p:cNvSpPr>
              <p:nvPr/>
            </p:nvSpPr>
            <p:spPr bwMode="auto">
              <a:xfrm>
                <a:off x="4116388" y="3978275"/>
                <a:ext cx="793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403"/>
              <p:cNvSpPr>
                <a:spLocks/>
              </p:cNvSpPr>
              <p:nvPr/>
            </p:nvSpPr>
            <p:spPr bwMode="auto">
              <a:xfrm>
                <a:off x="3886200" y="3657600"/>
                <a:ext cx="463550" cy="358775"/>
              </a:xfrm>
              <a:custGeom>
                <a:avLst/>
                <a:gdLst/>
                <a:ahLst/>
                <a:cxnLst>
                  <a:cxn ang="0">
                    <a:pos x="80" y="61"/>
                  </a:cxn>
                  <a:cxn ang="0">
                    <a:pos x="76" y="62"/>
                  </a:cxn>
                  <a:cxn ang="0">
                    <a:pos x="74" y="62"/>
                  </a:cxn>
                  <a:cxn ang="0">
                    <a:pos x="70" y="44"/>
                  </a:cxn>
                  <a:cxn ang="0">
                    <a:pos x="70" y="44"/>
                  </a:cxn>
                  <a:cxn ang="0">
                    <a:pos x="63" y="1"/>
                  </a:cxn>
                  <a:cxn ang="0">
                    <a:pos x="62" y="44"/>
                  </a:cxn>
                  <a:cxn ang="0">
                    <a:pos x="62" y="57"/>
                  </a:cxn>
                  <a:cxn ang="0">
                    <a:pos x="61" y="61"/>
                  </a:cxn>
                  <a:cxn ang="0">
                    <a:pos x="60" y="63"/>
                  </a:cxn>
                  <a:cxn ang="0">
                    <a:pos x="45" y="58"/>
                  </a:cxn>
                  <a:cxn ang="0">
                    <a:pos x="45" y="58"/>
                  </a:cxn>
                  <a:cxn ang="0">
                    <a:pos x="2" y="42"/>
                  </a:cxn>
                  <a:cxn ang="0">
                    <a:pos x="40" y="64"/>
                  </a:cxn>
                  <a:cxn ang="0">
                    <a:pos x="51" y="70"/>
                  </a:cxn>
                  <a:cxn ang="0">
                    <a:pos x="54" y="72"/>
                  </a:cxn>
                  <a:cxn ang="0">
                    <a:pos x="54" y="72"/>
                  </a:cxn>
                  <a:cxn ang="0">
                    <a:pos x="55" y="74"/>
                  </a:cxn>
                  <a:cxn ang="0">
                    <a:pos x="42" y="87"/>
                  </a:cxn>
                  <a:cxn ang="0">
                    <a:pos x="42" y="87"/>
                  </a:cxn>
                  <a:cxn ang="0">
                    <a:pos x="31" y="95"/>
                  </a:cxn>
                  <a:cxn ang="0">
                    <a:pos x="33" y="95"/>
                  </a:cxn>
                  <a:cxn ang="0">
                    <a:pos x="51" y="90"/>
                  </a:cxn>
                  <a:cxn ang="0">
                    <a:pos x="58" y="86"/>
                  </a:cxn>
                  <a:cxn ang="0">
                    <a:pos x="61" y="85"/>
                  </a:cxn>
                  <a:cxn ang="0">
                    <a:pos x="61" y="85"/>
                  </a:cxn>
                  <a:cxn ang="0">
                    <a:pos x="63" y="85"/>
                  </a:cxn>
                  <a:cxn ang="0">
                    <a:pos x="63" y="86"/>
                  </a:cxn>
                  <a:cxn ang="0">
                    <a:pos x="83" y="74"/>
                  </a:cxn>
                  <a:cxn ang="0">
                    <a:pos x="82" y="73"/>
                  </a:cxn>
                  <a:cxn ang="0">
                    <a:pos x="95" y="60"/>
                  </a:cxn>
                  <a:cxn ang="0">
                    <a:pos x="95" y="60"/>
                  </a:cxn>
                  <a:cxn ang="0">
                    <a:pos x="99" y="58"/>
                  </a:cxn>
                  <a:cxn ang="0">
                    <a:pos x="110" y="45"/>
                  </a:cxn>
                  <a:cxn ang="0">
                    <a:pos x="123" y="33"/>
                  </a:cxn>
                  <a:cxn ang="0">
                    <a:pos x="89" y="55"/>
                  </a:cxn>
                  <a:cxn ang="0">
                    <a:pos x="80" y="61"/>
                  </a:cxn>
                </a:cxnLst>
                <a:rect l="0" t="0" r="r" b="b"/>
                <a:pathLst>
                  <a:path w="123" h="95">
                    <a:moveTo>
                      <a:pt x="80" y="61"/>
                    </a:moveTo>
                    <a:cubicBezTo>
                      <a:pt x="78" y="61"/>
                      <a:pt x="77" y="62"/>
                      <a:pt x="76" y="62"/>
                    </a:cubicBezTo>
                    <a:cubicBezTo>
                      <a:pt x="75" y="62"/>
                      <a:pt x="75" y="62"/>
                      <a:pt x="74" y="62"/>
                    </a:cubicBezTo>
                    <a:cubicBezTo>
                      <a:pt x="72" y="61"/>
                      <a:pt x="71" y="53"/>
                      <a:pt x="70" y="44"/>
                    </a:cubicBezTo>
                    <a:cubicBezTo>
                      <a:pt x="70" y="44"/>
                      <a:pt x="70" y="44"/>
                      <a:pt x="70" y="44"/>
                    </a:cubicBezTo>
                    <a:cubicBezTo>
                      <a:pt x="68" y="26"/>
                      <a:pt x="68" y="0"/>
                      <a:pt x="63" y="1"/>
                    </a:cubicBezTo>
                    <a:cubicBezTo>
                      <a:pt x="58" y="1"/>
                      <a:pt x="61" y="26"/>
                      <a:pt x="62" y="44"/>
                    </a:cubicBezTo>
                    <a:cubicBezTo>
                      <a:pt x="62" y="49"/>
                      <a:pt x="62" y="53"/>
                      <a:pt x="62" y="57"/>
                    </a:cubicBezTo>
                    <a:cubicBezTo>
                      <a:pt x="62" y="58"/>
                      <a:pt x="62" y="60"/>
                      <a:pt x="61" y="61"/>
                    </a:cubicBezTo>
                    <a:cubicBezTo>
                      <a:pt x="61" y="62"/>
                      <a:pt x="61" y="62"/>
                      <a:pt x="60" y="63"/>
                    </a:cubicBezTo>
                    <a:cubicBezTo>
                      <a:pt x="58" y="64"/>
                      <a:pt x="52" y="62"/>
                      <a:pt x="45" y="58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29" y="51"/>
                      <a:pt x="4" y="37"/>
                      <a:pt x="2" y="42"/>
                    </a:cubicBezTo>
                    <a:cubicBezTo>
                      <a:pt x="0" y="47"/>
                      <a:pt x="24" y="56"/>
                      <a:pt x="40" y="64"/>
                    </a:cubicBezTo>
                    <a:cubicBezTo>
                      <a:pt x="44" y="66"/>
                      <a:pt x="48" y="68"/>
                      <a:pt x="51" y="70"/>
                    </a:cubicBezTo>
                    <a:cubicBezTo>
                      <a:pt x="52" y="71"/>
                      <a:pt x="53" y="72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3"/>
                      <a:pt x="55" y="73"/>
                      <a:pt x="55" y="74"/>
                    </a:cubicBezTo>
                    <a:cubicBezTo>
                      <a:pt x="55" y="77"/>
                      <a:pt x="49" y="81"/>
                      <a:pt x="42" y="87"/>
                    </a:cubicBezTo>
                    <a:cubicBezTo>
                      <a:pt x="42" y="87"/>
                      <a:pt x="42" y="87"/>
                      <a:pt x="42" y="87"/>
                    </a:cubicBezTo>
                    <a:cubicBezTo>
                      <a:pt x="39" y="89"/>
                      <a:pt x="35" y="92"/>
                      <a:pt x="31" y="95"/>
                    </a:cubicBezTo>
                    <a:cubicBezTo>
                      <a:pt x="31" y="95"/>
                      <a:pt x="32" y="95"/>
                      <a:pt x="33" y="95"/>
                    </a:cubicBezTo>
                    <a:cubicBezTo>
                      <a:pt x="40" y="93"/>
                      <a:pt x="46" y="92"/>
                      <a:pt x="51" y="90"/>
                    </a:cubicBezTo>
                    <a:cubicBezTo>
                      <a:pt x="54" y="89"/>
                      <a:pt x="56" y="87"/>
                      <a:pt x="58" y="86"/>
                    </a:cubicBezTo>
                    <a:cubicBezTo>
                      <a:pt x="59" y="86"/>
                      <a:pt x="60" y="85"/>
                      <a:pt x="61" y="85"/>
                    </a:cubicBezTo>
                    <a:cubicBezTo>
                      <a:pt x="61" y="85"/>
                      <a:pt x="61" y="85"/>
                      <a:pt x="61" y="85"/>
                    </a:cubicBezTo>
                    <a:cubicBezTo>
                      <a:pt x="62" y="85"/>
                      <a:pt x="63" y="85"/>
                      <a:pt x="63" y="85"/>
                    </a:cubicBezTo>
                    <a:cubicBezTo>
                      <a:pt x="63" y="85"/>
                      <a:pt x="63" y="86"/>
                      <a:pt x="63" y="86"/>
                    </a:cubicBezTo>
                    <a:cubicBezTo>
                      <a:pt x="72" y="82"/>
                      <a:pt x="78" y="78"/>
                      <a:pt x="83" y="74"/>
                    </a:cubicBezTo>
                    <a:cubicBezTo>
                      <a:pt x="83" y="74"/>
                      <a:pt x="82" y="73"/>
                      <a:pt x="82" y="73"/>
                    </a:cubicBezTo>
                    <a:cubicBezTo>
                      <a:pt x="82" y="71"/>
                      <a:pt x="88" y="66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6" y="59"/>
                      <a:pt x="97" y="59"/>
                      <a:pt x="99" y="58"/>
                    </a:cubicBezTo>
                    <a:cubicBezTo>
                      <a:pt x="102" y="53"/>
                      <a:pt x="106" y="49"/>
                      <a:pt x="110" y="45"/>
                    </a:cubicBezTo>
                    <a:cubicBezTo>
                      <a:pt x="113" y="42"/>
                      <a:pt x="118" y="38"/>
                      <a:pt x="123" y="33"/>
                    </a:cubicBezTo>
                    <a:cubicBezTo>
                      <a:pt x="114" y="37"/>
                      <a:pt x="100" y="48"/>
                      <a:pt x="89" y="55"/>
                    </a:cubicBezTo>
                    <a:cubicBezTo>
                      <a:pt x="85" y="58"/>
                      <a:pt x="82" y="59"/>
                      <a:pt x="80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0" name="Group 289"/>
            <p:cNvGrpSpPr/>
            <p:nvPr/>
          </p:nvGrpSpPr>
          <p:grpSpPr>
            <a:xfrm rot="1639090">
              <a:off x="7207991" y="711628"/>
              <a:ext cx="129953" cy="86636"/>
              <a:chOff x="3916363" y="1970088"/>
              <a:chExt cx="180975" cy="120650"/>
            </a:xfrm>
          </p:grpSpPr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373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375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1" name="Group 288"/>
            <p:cNvGrpSpPr/>
            <p:nvPr/>
          </p:nvGrpSpPr>
          <p:grpSpPr>
            <a:xfrm rot="1639090">
              <a:off x="6580582" y="684579"/>
              <a:ext cx="524374" cy="395561"/>
              <a:chOff x="3190875" y="2187575"/>
              <a:chExt cx="730250" cy="550863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9" name="Freeform 134"/>
              <p:cNvSpPr>
                <a:spLocks/>
              </p:cNvSpPr>
              <p:nvPr/>
            </p:nvSpPr>
            <p:spPr bwMode="auto">
              <a:xfrm>
                <a:off x="3521075" y="2343150"/>
                <a:ext cx="52388" cy="44450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4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0" name="Freeform 135"/>
              <p:cNvSpPr>
                <a:spLocks/>
              </p:cNvSpPr>
              <p:nvPr/>
            </p:nvSpPr>
            <p:spPr bwMode="auto">
              <a:xfrm>
                <a:off x="3413125" y="2327275"/>
                <a:ext cx="142875" cy="79375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6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0" y="0"/>
                      <a:pt x="9" y="0"/>
                    </a:cubicBezTo>
                    <a:cubicBezTo>
                      <a:pt x="5" y="0"/>
                      <a:pt x="2" y="2"/>
                      <a:pt x="0" y="4"/>
                    </a:cubicBezTo>
                    <a:cubicBezTo>
                      <a:pt x="9" y="6"/>
                      <a:pt x="25" y="16"/>
                      <a:pt x="38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1" name="Freeform 136"/>
              <p:cNvSpPr>
                <a:spLocks/>
              </p:cNvSpPr>
              <p:nvPr/>
            </p:nvSpPr>
            <p:spPr bwMode="auto">
              <a:xfrm>
                <a:off x="3556000" y="2535238"/>
                <a:ext cx="11113" cy="63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2" name="Freeform 137"/>
              <p:cNvSpPr>
                <a:spLocks/>
              </p:cNvSpPr>
              <p:nvPr/>
            </p:nvSpPr>
            <p:spPr bwMode="auto">
              <a:xfrm>
                <a:off x="3416300" y="2516188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3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3" name="Freeform 138"/>
              <p:cNvSpPr>
                <a:spLocks/>
              </p:cNvSpPr>
              <p:nvPr/>
            </p:nvSpPr>
            <p:spPr bwMode="auto">
              <a:xfrm>
                <a:off x="3578225" y="2338388"/>
                <a:ext cx="19050" cy="34925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4" name="Freeform 139"/>
              <p:cNvSpPr>
                <a:spLocks/>
              </p:cNvSpPr>
              <p:nvPr/>
            </p:nvSpPr>
            <p:spPr bwMode="auto">
              <a:xfrm>
                <a:off x="3190875" y="2365375"/>
                <a:ext cx="346075" cy="200025"/>
              </a:xfrm>
              <a:custGeom>
                <a:avLst/>
                <a:gdLst/>
                <a:ahLst/>
                <a:cxnLst>
                  <a:cxn ang="0">
                    <a:pos x="8" y="33"/>
                  </a:cxn>
                  <a:cxn ang="0">
                    <a:pos x="20" y="44"/>
                  </a:cxn>
                  <a:cxn ang="0">
                    <a:pos x="41" y="49"/>
                  </a:cxn>
                  <a:cxn ang="0">
                    <a:pos x="50" y="46"/>
                  </a:cxn>
                  <a:cxn ang="0">
                    <a:pos x="53" y="48"/>
                  </a:cxn>
                  <a:cxn ang="0">
                    <a:pos x="91" y="32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2"/>
                  </a:cxn>
                  <a:cxn ang="0">
                    <a:pos x="33" y="33"/>
                  </a:cxn>
                  <a:cxn ang="0">
                    <a:pos x="2" y="26"/>
                  </a:cxn>
                  <a:cxn ang="0">
                    <a:pos x="37" y="31"/>
                  </a:cxn>
                  <a:cxn ang="0">
                    <a:pos x="68" y="25"/>
                  </a:cxn>
                  <a:cxn ang="0">
                    <a:pos x="82" y="23"/>
                  </a:cxn>
                  <a:cxn ang="0">
                    <a:pos x="48" y="14"/>
                  </a:cxn>
                  <a:cxn ang="0">
                    <a:pos x="92" y="17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1" y="5"/>
                  </a:cxn>
                  <a:cxn ang="0">
                    <a:pos x="32" y="7"/>
                  </a:cxn>
                  <a:cxn ang="0">
                    <a:pos x="16" y="16"/>
                  </a:cxn>
                  <a:cxn ang="0">
                    <a:pos x="4" y="23"/>
                  </a:cxn>
                  <a:cxn ang="0">
                    <a:pos x="0" y="24"/>
                  </a:cxn>
                  <a:cxn ang="0">
                    <a:pos x="3" y="31"/>
                  </a:cxn>
                  <a:cxn ang="0">
                    <a:pos x="8" y="33"/>
                  </a:cxn>
                </a:cxnLst>
                <a:rect l="0" t="0" r="r" b="b"/>
                <a:pathLst>
                  <a:path w="92" h="53">
                    <a:moveTo>
                      <a:pt x="8" y="33"/>
                    </a:moveTo>
                    <a:cubicBezTo>
                      <a:pt x="14" y="34"/>
                      <a:pt x="18" y="42"/>
                      <a:pt x="20" y="44"/>
                    </a:cubicBezTo>
                    <a:cubicBezTo>
                      <a:pt x="27" y="53"/>
                      <a:pt x="41" y="49"/>
                      <a:pt x="41" y="49"/>
                    </a:cubicBezTo>
                    <a:cubicBezTo>
                      <a:pt x="50" y="46"/>
                      <a:pt x="50" y="46"/>
                      <a:pt x="50" y="46"/>
                    </a:cubicBezTo>
                    <a:cubicBezTo>
                      <a:pt x="50" y="46"/>
                      <a:pt x="51" y="47"/>
                      <a:pt x="53" y="48"/>
                    </a:cubicBezTo>
                    <a:cubicBezTo>
                      <a:pt x="58" y="44"/>
                      <a:pt x="77" y="38"/>
                      <a:pt x="91" y="32"/>
                    </a:cubicBezTo>
                    <a:cubicBezTo>
                      <a:pt x="73" y="34"/>
                      <a:pt x="48" y="37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2" y="33"/>
                      <a:pt x="36" y="34"/>
                      <a:pt x="33" y="33"/>
                    </a:cubicBezTo>
                    <a:cubicBezTo>
                      <a:pt x="25" y="31"/>
                      <a:pt x="2" y="26"/>
                      <a:pt x="2" y="26"/>
                    </a:cubicBezTo>
                    <a:cubicBezTo>
                      <a:pt x="2" y="26"/>
                      <a:pt x="34" y="32"/>
                      <a:pt x="37" y="31"/>
                    </a:cubicBezTo>
                    <a:cubicBezTo>
                      <a:pt x="41" y="31"/>
                      <a:pt x="65" y="25"/>
                      <a:pt x="68" y="25"/>
                    </a:cubicBezTo>
                    <a:cubicBezTo>
                      <a:pt x="70" y="25"/>
                      <a:pt x="76" y="24"/>
                      <a:pt x="82" y="23"/>
                    </a:cubicBezTo>
                    <a:cubicBezTo>
                      <a:pt x="66" y="20"/>
                      <a:pt x="48" y="18"/>
                      <a:pt x="48" y="14"/>
                    </a:cubicBezTo>
                    <a:cubicBezTo>
                      <a:pt x="49" y="9"/>
                      <a:pt x="74" y="14"/>
                      <a:pt x="92" y="17"/>
                    </a:cubicBezTo>
                    <a:cubicBezTo>
                      <a:pt x="80" y="11"/>
                      <a:pt x="64" y="5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4"/>
                      <a:pt x="57" y="4"/>
                      <a:pt x="51" y="5"/>
                    </a:cubicBezTo>
                    <a:cubicBezTo>
                      <a:pt x="44" y="6"/>
                      <a:pt x="38" y="5"/>
                      <a:pt x="32" y="7"/>
                    </a:cubicBezTo>
                    <a:cubicBezTo>
                      <a:pt x="26" y="8"/>
                      <a:pt x="21" y="15"/>
                      <a:pt x="16" y="16"/>
                    </a:cubicBezTo>
                    <a:cubicBezTo>
                      <a:pt x="11" y="17"/>
                      <a:pt x="10" y="22"/>
                      <a:pt x="4" y="23"/>
                    </a:cubicBezTo>
                    <a:cubicBezTo>
                      <a:pt x="3" y="24"/>
                      <a:pt x="2" y="24"/>
                      <a:pt x="0" y="24"/>
                    </a:cubicBezTo>
                    <a:cubicBezTo>
                      <a:pt x="1" y="26"/>
                      <a:pt x="2" y="29"/>
                      <a:pt x="3" y="31"/>
                    </a:cubicBezTo>
                    <a:cubicBezTo>
                      <a:pt x="5" y="32"/>
                      <a:pt x="6" y="32"/>
                      <a:pt x="8" y="3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5" name="Freeform 140"/>
              <p:cNvSpPr>
                <a:spLocks/>
              </p:cNvSpPr>
              <p:nvPr/>
            </p:nvSpPr>
            <p:spPr bwMode="auto">
              <a:xfrm>
                <a:off x="3435350" y="2466975"/>
                <a:ext cx="142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6" name="Freeform 141"/>
              <p:cNvSpPr>
                <a:spLocks/>
              </p:cNvSpPr>
              <p:nvPr/>
            </p:nvSpPr>
            <p:spPr bwMode="auto">
              <a:xfrm>
                <a:off x="3460750" y="2455863"/>
                <a:ext cx="71438" cy="793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</a:cxnLst>
                <a:rect l="0" t="0" r="r" b="b"/>
                <a:pathLst>
                  <a:path w="19" h="2">
                    <a:moveTo>
                      <a:pt x="0" y="2"/>
                    </a:moveTo>
                    <a:cubicBezTo>
                      <a:pt x="6" y="2"/>
                      <a:pt x="13" y="1"/>
                      <a:pt x="19" y="1"/>
                    </a:cubicBezTo>
                    <a:cubicBezTo>
                      <a:pt x="17" y="0"/>
                      <a:pt x="16" y="0"/>
                      <a:pt x="14" y="0"/>
                    </a:cubicBezTo>
                    <a:cubicBezTo>
                      <a:pt x="9" y="1"/>
                      <a:pt x="4" y="2"/>
                      <a:pt x="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7" name="Freeform 142"/>
              <p:cNvSpPr>
                <a:spLocks/>
              </p:cNvSpPr>
              <p:nvPr/>
            </p:nvSpPr>
            <p:spPr bwMode="auto">
              <a:xfrm>
                <a:off x="3197225" y="2451100"/>
                <a:ext cx="317500" cy="42863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7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6" y="2"/>
                  </a:cxn>
                  <a:cxn ang="0">
                    <a:pos x="35" y="8"/>
                  </a:cxn>
                  <a:cxn ang="0">
                    <a:pos x="0" y="3"/>
                  </a:cxn>
                  <a:cxn ang="0">
                    <a:pos x="31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7" y="4"/>
                    </a:cubicBezTo>
                    <a:cubicBezTo>
                      <a:pt x="68" y="4"/>
                      <a:pt x="69" y="3"/>
                      <a:pt x="70" y="3"/>
                    </a:cubicBezTo>
                    <a:cubicBezTo>
                      <a:pt x="74" y="3"/>
                      <a:pt x="79" y="2"/>
                      <a:pt x="84" y="1"/>
                    </a:cubicBezTo>
                    <a:cubicBezTo>
                      <a:pt x="83" y="0"/>
                      <a:pt x="82" y="0"/>
                      <a:pt x="80" y="0"/>
                    </a:cubicBezTo>
                    <a:cubicBezTo>
                      <a:pt x="74" y="1"/>
                      <a:pt x="68" y="2"/>
                      <a:pt x="66" y="2"/>
                    </a:cubicBezTo>
                    <a:cubicBezTo>
                      <a:pt x="63" y="2"/>
                      <a:pt x="39" y="8"/>
                      <a:pt x="35" y="8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3" y="8"/>
                      <a:pt x="31" y="10"/>
                    </a:cubicBezTo>
                    <a:cubicBezTo>
                      <a:pt x="34" y="11"/>
                      <a:pt x="40" y="10"/>
                      <a:pt x="46" y="9"/>
                    </a:cubicBezTo>
                    <a:cubicBezTo>
                      <a:pt x="47" y="6"/>
                      <a:pt x="54" y="5"/>
                      <a:pt x="63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8" name="Freeform 337"/>
              <p:cNvSpPr>
                <a:spLocks/>
              </p:cNvSpPr>
              <p:nvPr/>
            </p:nvSpPr>
            <p:spPr bwMode="auto">
              <a:xfrm>
                <a:off x="3709988" y="2470150"/>
                <a:ext cx="206375" cy="60325"/>
              </a:xfrm>
              <a:custGeom>
                <a:avLst/>
                <a:gdLst/>
                <a:ahLst/>
                <a:cxnLst>
                  <a:cxn ang="0">
                    <a:pos x="11" y="8"/>
                  </a:cxn>
                  <a:cxn ang="0">
                    <a:pos x="54" y="11"/>
                  </a:cxn>
                  <a:cxn ang="0">
                    <a:pos x="12" y="0"/>
                  </a:cxn>
                  <a:cxn ang="0">
                    <a:pos x="0" y="2"/>
                  </a:cxn>
                  <a:cxn ang="0">
                    <a:pos x="11" y="8"/>
                  </a:cxn>
                </a:cxnLst>
                <a:rect l="0" t="0" r="r" b="b"/>
                <a:pathLst>
                  <a:path w="55" h="16">
                    <a:moveTo>
                      <a:pt x="11" y="8"/>
                    </a:moveTo>
                    <a:cubicBezTo>
                      <a:pt x="29" y="11"/>
                      <a:pt x="53" y="16"/>
                      <a:pt x="54" y="11"/>
                    </a:cubicBezTo>
                    <a:cubicBezTo>
                      <a:pt x="55" y="6"/>
                      <a:pt x="30" y="4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ubicBezTo>
                      <a:pt x="3" y="4"/>
                      <a:pt x="7" y="6"/>
                      <a:pt x="11" y="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9" name="Freeform 338"/>
              <p:cNvSpPr>
                <a:spLocks/>
              </p:cNvSpPr>
              <p:nvPr/>
            </p:nvSpPr>
            <p:spPr bwMode="auto">
              <a:xfrm>
                <a:off x="3449638" y="2511425"/>
                <a:ext cx="150813" cy="174625"/>
              </a:xfrm>
              <a:custGeom>
                <a:avLst/>
                <a:gdLst/>
                <a:ahLst/>
                <a:cxnLst>
                  <a:cxn ang="0">
                    <a:pos x="31" y="6"/>
                  </a:cxn>
                  <a:cxn ang="0">
                    <a:pos x="4" y="43"/>
                  </a:cxn>
                  <a:cxn ang="0">
                    <a:pos x="36" y="12"/>
                  </a:cxn>
                  <a:cxn ang="0">
                    <a:pos x="40" y="0"/>
                  </a:cxn>
                  <a:cxn ang="0">
                    <a:pos x="31" y="6"/>
                  </a:cxn>
                </a:cxnLst>
                <a:rect l="0" t="0" r="r" b="b"/>
                <a:pathLst>
                  <a:path w="40" h="46">
                    <a:moveTo>
                      <a:pt x="31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3" y="26"/>
                      <a:pt x="36" y="12"/>
                    </a:cubicBezTo>
                    <a:cubicBezTo>
                      <a:pt x="38" y="8"/>
                      <a:pt x="40" y="3"/>
                      <a:pt x="40" y="0"/>
                    </a:cubicBezTo>
                    <a:cubicBezTo>
                      <a:pt x="38" y="1"/>
                      <a:pt x="35" y="3"/>
                      <a:pt x="31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0" name="Freeform 339"/>
              <p:cNvSpPr>
                <a:spLocks/>
              </p:cNvSpPr>
              <p:nvPr/>
            </p:nvSpPr>
            <p:spPr bwMode="auto">
              <a:xfrm>
                <a:off x="3668713" y="2527300"/>
                <a:ext cx="85725" cy="2063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8" y="53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23" h="55">
                    <a:moveTo>
                      <a:pt x="0" y="13"/>
                    </a:moveTo>
                    <a:cubicBezTo>
                      <a:pt x="6" y="30"/>
                      <a:pt x="13" y="55"/>
                      <a:pt x="18" y="53"/>
                    </a:cubicBezTo>
                    <a:cubicBezTo>
                      <a:pt x="23" y="51"/>
                      <a:pt x="12" y="25"/>
                      <a:pt x="6" y="8"/>
                    </a:cubicBez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1" name="Freeform 340"/>
              <p:cNvSpPr>
                <a:spLocks/>
              </p:cNvSpPr>
              <p:nvPr/>
            </p:nvSpPr>
            <p:spPr bwMode="auto">
              <a:xfrm>
                <a:off x="3683000" y="2241550"/>
                <a:ext cx="153988" cy="173038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6"/>
                  </a:cxn>
                  <a:cxn ang="0">
                    <a:pos x="9" y="41"/>
                  </a:cxn>
                </a:cxnLst>
                <a:rect l="0" t="0" r="r" b="b"/>
                <a:pathLst>
                  <a:path w="41" h="46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6"/>
                    </a:cubicBezTo>
                    <a:cubicBezTo>
                      <a:pt x="3" y="45"/>
                      <a:pt x="6" y="43"/>
                      <a:pt x="9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2" name="Freeform 341"/>
              <p:cNvSpPr>
                <a:spLocks/>
              </p:cNvSpPr>
              <p:nvPr/>
            </p:nvSpPr>
            <p:spPr bwMode="auto">
              <a:xfrm>
                <a:off x="3370263" y="2398713"/>
                <a:ext cx="207963" cy="60325"/>
              </a:xfrm>
              <a:custGeom>
                <a:avLst/>
                <a:gdLst/>
                <a:ahLst/>
                <a:cxnLst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0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</a:cxnLst>
                <a:rect l="0" t="0" r="r" b="b"/>
                <a:pathLst>
                  <a:path w="55" h="16">
                    <a:moveTo>
                      <a:pt x="43" y="16"/>
                    </a:moveTo>
                    <a:cubicBezTo>
                      <a:pt x="47" y="15"/>
                      <a:pt x="51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0" y="5"/>
                    </a:cubicBez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4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3" name="Freeform 342"/>
              <p:cNvSpPr>
                <a:spLocks/>
              </p:cNvSpPr>
              <p:nvPr/>
            </p:nvSpPr>
            <p:spPr bwMode="auto">
              <a:xfrm>
                <a:off x="3532188" y="21955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4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6" y="25"/>
                      <a:pt x="9" y="0"/>
                      <a:pt x="4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4" name="Freeform 343"/>
              <p:cNvSpPr>
                <a:spLocks/>
              </p:cNvSpPr>
              <p:nvPr/>
            </p:nvSpPr>
            <p:spPr bwMode="auto">
              <a:xfrm>
                <a:off x="3525838" y="2689225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5" name="Freeform 344"/>
              <p:cNvSpPr>
                <a:spLocks/>
              </p:cNvSpPr>
              <p:nvPr/>
            </p:nvSpPr>
            <p:spPr bwMode="auto">
              <a:xfrm>
                <a:off x="3487738" y="2259013"/>
                <a:ext cx="7938" cy="15875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3735388" y="2228850"/>
                <a:ext cx="7938" cy="127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2"/>
                      <a:pt x="1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7" name="Freeform 346"/>
              <p:cNvSpPr>
                <a:spLocks/>
              </p:cNvSpPr>
              <p:nvPr/>
            </p:nvSpPr>
            <p:spPr bwMode="auto">
              <a:xfrm>
                <a:off x="3484563" y="2247900"/>
                <a:ext cx="1588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8" name="Freeform 347"/>
              <p:cNvSpPr>
                <a:spLocks/>
              </p:cNvSpPr>
              <p:nvPr/>
            </p:nvSpPr>
            <p:spPr bwMode="auto">
              <a:xfrm>
                <a:off x="3751263" y="2428875"/>
                <a:ext cx="153988" cy="11113"/>
              </a:xfrm>
              <a:custGeom>
                <a:avLst/>
                <a:gdLst/>
                <a:ahLst/>
                <a:cxnLst>
                  <a:cxn ang="0">
                    <a:pos x="4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1" y="1"/>
                  </a:cxn>
                </a:cxnLst>
                <a:rect l="0" t="0" r="r" b="b"/>
                <a:pathLst>
                  <a:path w="41" h="3">
                    <a:moveTo>
                      <a:pt x="41" y="1"/>
                    </a:moveTo>
                    <a:cubicBezTo>
                      <a:pt x="34" y="0"/>
                      <a:pt x="15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5" y="2"/>
                      <a:pt x="34" y="0"/>
                      <a:pt x="4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9" name="Freeform 348"/>
              <p:cNvSpPr>
                <a:spLocks/>
              </p:cNvSpPr>
              <p:nvPr/>
            </p:nvSpPr>
            <p:spPr bwMode="auto">
              <a:xfrm>
                <a:off x="3717925" y="2255838"/>
                <a:ext cx="6350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0"/>
                  </a:cxn>
                  <a:cxn ang="0">
                    <a:pos x="0" y="4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1" y="3"/>
                      <a:pt x="2" y="1"/>
                      <a:pt x="2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3675063" y="2271713"/>
                <a:ext cx="42863" cy="8572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7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7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Freeform 350"/>
              <p:cNvSpPr>
                <a:spLocks/>
              </p:cNvSpPr>
              <p:nvPr/>
            </p:nvSpPr>
            <p:spPr bwMode="auto">
              <a:xfrm>
                <a:off x="3506788" y="22891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0" y="1"/>
                      <a:pt x="0" y="0"/>
                    </a:cubicBezTo>
                    <a:cubicBezTo>
                      <a:pt x="0" y="1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Freeform 351"/>
              <p:cNvSpPr>
                <a:spLocks/>
              </p:cNvSpPr>
              <p:nvPr/>
            </p:nvSpPr>
            <p:spPr bwMode="auto">
              <a:xfrm>
                <a:off x="3367088" y="2451100"/>
                <a:ext cx="211138" cy="3810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  <a:cxn ang="0">
                    <a:pos x="22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</a:cxnLst>
                <a:rect l="0" t="0" r="r" b="b"/>
                <a:pathLst>
                  <a:path w="56" h="10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2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ubicBezTo>
                      <a:pt x="24" y="3"/>
                      <a:pt x="23" y="4"/>
                      <a:pt x="22" y="4"/>
                    </a:cubicBezTo>
                    <a:cubicBezTo>
                      <a:pt x="21" y="4"/>
                      <a:pt x="19" y="4"/>
                      <a:pt x="18" y="4"/>
                    </a:cubicBezTo>
                    <a:cubicBezTo>
                      <a:pt x="9" y="5"/>
                      <a:pt x="2" y="6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Freeform 352"/>
              <p:cNvSpPr>
                <a:spLocks/>
              </p:cNvSpPr>
              <p:nvPr/>
            </p:nvSpPr>
            <p:spPr bwMode="auto">
              <a:xfrm>
                <a:off x="3532188" y="2330450"/>
                <a:ext cx="41275" cy="57150"/>
              </a:xfrm>
              <a:custGeom>
                <a:avLst/>
                <a:gdLst/>
                <a:ahLst/>
                <a:cxnLst>
                  <a:cxn ang="0">
                    <a:pos x="11" y="15"/>
                  </a:cxn>
                  <a:cxn ang="0">
                    <a:pos x="0" y="0"/>
                  </a:cxn>
                  <a:cxn ang="0">
                    <a:pos x="4" y="5"/>
                  </a:cxn>
                  <a:cxn ang="0">
                    <a:pos x="11" y="15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cubicBezTo>
                      <a:pt x="8" y="10"/>
                      <a:pt x="4" y="5"/>
                      <a:pt x="0" y="0"/>
                    </a:cubicBezTo>
                    <a:cubicBezTo>
                      <a:pt x="2" y="2"/>
                      <a:pt x="3" y="3"/>
                      <a:pt x="4" y="5"/>
                    </a:cubicBezTo>
                    <a:cubicBezTo>
                      <a:pt x="6" y="8"/>
                      <a:pt x="9" y="12"/>
                      <a:pt x="11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53"/>
              <p:cNvSpPr>
                <a:spLocks/>
              </p:cNvSpPr>
              <p:nvPr/>
            </p:nvSpPr>
            <p:spPr bwMode="auto">
              <a:xfrm>
                <a:off x="3586163" y="2511425"/>
                <a:ext cx="14288" cy="4921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0" y="12"/>
                  </a:cxn>
                  <a:cxn ang="0">
                    <a:pos x="0" y="13"/>
                  </a:cxn>
                  <a:cxn ang="0">
                    <a:pos x="4" y="0"/>
                  </a:cxn>
                </a:cxnLst>
                <a:rect l="0" t="0" r="r" b="b"/>
                <a:pathLst>
                  <a:path w="4" h="13"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3"/>
                      <a:pt x="2" y="8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54"/>
              <p:cNvSpPr>
                <a:spLocks/>
              </p:cNvSpPr>
              <p:nvPr/>
            </p:nvSpPr>
            <p:spPr bwMode="auto">
              <a:xfrm>
                <a:off x="3668713" y="2214563"/>
                <a:ext cx="107950" cy="206375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3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5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4"/>
                      <a:pt x="3" y="54"/>
                      <a:pt x="4" y="53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3" y="0"/>
                      <a:pt x="22" y="1"/>
                      <a:pt x="20" y="4"/>
                    </a:cubicBezTo>
                    <a:cubicBezTo>
                      <a:pt x="19" y="5"/>
                      <a:pt x="18" y="6"/>
                      <a:pt x="18" y="7"/>
                    </a:cubicBezTo>
                    <a:cubicBezTo>
                      <a:pt x="17" y="8"/>
                      <a:pt x="16" y="10"/>
                      <a:pt x="15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2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55"/>
              <p:cNvSpPr>
                <a:spLocks/>
              </p:cNvSpPr>
              <p:nvPr/>
            </p:nvSpPr>
            <p:spPr bwMode="auto">
              <a:xfrm>
                <a:off x="3514725" y="2508250"/>
                <a:ext cx="104775" cy="20796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3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3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1" y="29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56"/>
              <p:cNvSpPr>
                <a:spLocks/>
              </p:cNvSpPr>
              <p:nvPr/>
            </p:nvSpPr>
            <p:spPr bwMode="auto">
              <a:xfrm>
                <a:off x="3698875" y="2428875"/>
                <a:ext cx="222250" cy="49213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3"/>
                  </a:cxn>
                  <a:cxn ang="0">
                    <a:pos x="15" y="11"/>
                  </a:cxn>
                  <a:cxn ang="0">
                    <a:pos x="58" y="3"/>
                  </a:cxn>
                  <a:cxn ang="0">
                    <a:pos x="55" y="1"/>
                  </a:cxn>
                  <a:cxn ang="0">
                    <a:pos x="14" y="3"/>
                  </a:cxn>
                  <a:cxn ang="0">
                    <a:pos x="0" y="11"/>
                  </a:cxn>
                </a:cxnLst>
                <a:rect l="0" t="0" r="r" b="b"/>
                <a:pathLst>
                  <a:path w="59" h="13">
                    <a:moveTo>
                      <a:pt x="0" y="11"/>
                    </a:moveTo>
                    <a:cubicBezTo>
                      <a:pt x="1" y="11"/>
                      <a:pt x="2" y="12"/>
                      <a:pt x="3" y="13"/>
                    </a:cubicBezTo>
                    <a:cubicBezTo>
                      <a:pt x="6" y="12"/>
                      <a:pt x="10" y="12"/>
                      <a:pt x="15" y="11"/>
                    </a:cubicBezTo>
                    <a:cubicBezTo>
                      <a:pt x="33" y="9"/>
                      <a:pt x="59" y="8"/>
                      <a:pt x="58" y="3"/>
                    </a:cubicBezTo>
                    <a:cubicBezTo>
                      <a:pt x="58" y="2"/>
                      <a:pt x="57" y="2"/>
                      <a:pt x="55" y="1"/>
                    </a:cubicBezTo>
                    <a:cubicBezTo>
                      <a:pt x="48" y="0"/>
                      <a:pt x="29" y="2"/>
                      <a:pt x="14" y="3"/>
                    </a:cubicBezTo>
                    <a:cubicBezTo>
                      <a:pt x="8" y="6"/>
                      <a:pt x="2" y="8"/>
                      <a:pt x="0" y="1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57"/>
              <p:cNvSpPr>
                <a:spLocks/>
              </p:cNvSpPr>
              <p:nvPr/>
            </p:nvSpPr>
            <p:spPr bwMode="auto">
              <a:xfrm>
                <a:off x="3479800" y="2233613"/>
                <a:ext cx="139700" cy="180975"/>
              </a:xfrm>
              <a:custGeom>
                <a:avLst/>
                <a:gdLst/>
                <a:ahLst/>
                <a:cxnLst>
                  <a:cxn ang="0">
                    <a:pos x="25" y="41"/>
                  </a:cxn>
                  <a:cxn ang="0">
                    <a:pos x="36" y="48"/>
                  </a:cxn>
                  <a:cxn ang="0">
                    <a:pos x="37" y="44"/>
                  </a:cxn>
                  <a:cxn ang="0">
                    <a:pos x="31" y="37"/>
                  </a:cxn>
                  <a:cxn ang="0">
                    <a:pos x="26" y="30"/>
                  </a:cxn>
                  <a:cxn ang="0">
                    <a:pos x="5" y="1"/>
                  </a:cxn>
                  <a:cxn ang="0">
                    <a:pos x="1" y="1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4" y="11"/>
                  </a:cxn>
                  <a:cxn ang="0">
                    <a:pos x="7" y="15"/>
                  </a:cxn>
                  <a:cxn ang="0">
                    <a:pos x="9" y="18"/>
                  </a:cxn>
                  <a:cxn ang="0">
                    <a:pos x="14" y="26"/>
                  </a:cxn>
                  <a:cxn ang="0">
                    <a:pos x="25" y="41"/>
                  </a:cxn>
                </a:cxnLst>
                <a:rect l="0" t="0" r="r" b="b"/>
                <a:pathLst>
                  <a:path w="37" h="48">
                    <a:moveTo>
                      <a:pt x="25" y="41"/>
                    </a:moveTo>
                    <a:cubicBezTo>
                      <a:pt x="29" y="45"/>
                      <a:pt x="33" y="48"/>
                      <a:pt x="36" y="48"/>
                    </a:cubicBezTo>
                    <a:cubicBezTo>
                      <a:pt x="36" y="47"/>
                      <a:pt x="37" y="46"/>
                      <a:pt x="37" y="44"/>
                    </a:cubicBezTo>
                    <a:cubicBezTo>
                      <a:pt x="35" y="42"/>
                      <a:pt x="33" y="40"/>
                      <a:pt x="31" y="37"/>
                    </a:cubicBezTo>
                    <a:cubicBezTo>
                      <a:pt x="29" y="35"/>
                      <a:pt x="28" y="32"/>
                      <a:pt x="26" y="30"/>
                    </a:cubicBezTo>
                    <a:cubicBezTo>
                      <a:pt x="18" y="19"/>
                      <a:pt x="10" y="5"/>
                      <a:pt x="5" y="1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1" y="1"/>
                      <a:pt x="0" y="2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6"/>
                      <a:pt x="2" y="6"/>
                      <a:pt x="2" y="7"/>
                    </a:cubicBezTo>
                    <a:cubicBezTo>
                      <a:pt x="3" y="8"/>
                      <a:pt x="3" y="10"/>
                      <a:pt x="4" y="11"/>
                    </a:cubicBezTo>
                    <a:cubicBezTo>
                      <a:pt x="5" y="12"/>
                      <a:pt x="6" y="14"/>
                      <a:pt x="7" y="15"/>
                    </a:cubicBezTo>
                    <a:cubicBezTo>
                      <a:pt x="7" y="16"/>
                      <a:pt x="8" y="17"/>
                      <a:pt x="9" y="18"/>
                    </a:cubicBezTo>
                    <a:cubicBezTo>
                      <a:pt x="10" y="21"/>
                      <a:pt x="12" y="23"/>
                      <a:pt x="14" y="26"/>
                    </a:cubicBezTo>
                    <a:cubicBezTo>
                      <a:pt x="18" y="31"/>
                      <a:pt x="22" y="36"/>
                      <a:pt x="25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3367088" y="2451100"/>
                <a:ext cx="222250" cy="53975"/>
              </a:xfrm>
              <a:custGeom>
                <a:avLst/>
                <a:gdLst/>
                <a:ahLst/>
                <a:cxnLst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</a:cxnLst>
                <a:rect l="0" t="0" r="r" b="b"/>
                <a:pathLst>
                  <a:path w="59" h="14">
                    <a:moveTo>
                      <a:pt x="59" y="2"/>
                    </a:move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4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59"/>
              <p:cNvSpPr>
                <a:spLocks/>
              </p:cNvSpPr>
              <p:nvPr/>
            </p:nvSpPr>
            <p:spPr bwMode="auto">
              <a:xfrm>
                <a:off x="3668713" y="2511425"/>
                <a:ext cx="150813" cy="1857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32" y="47"/>
                  </a:cxn>
                  <a:cxn ang="0">
                    <a:pos x="35" y="48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40" h="49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15" y="24"/>
                      <a:pt x="26" y="43"/>
                      <a:pt x="32" y="47"/>
                    </a:cubicBezTo>
                    <a:cubicBezTo>
                      <a:pt x="33" y="48"/>
                      <a:pt x="35" y="49"/>
                      <a:pt x="35" y="48"/>
                    </a:cubicBezTo>
                    <a:cubicBezTo>
                      <a:pt x="40" y="45"/>
                      <a:pt x="22" y="23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3649663" y="2195513"/>
                <a:ext cx="41275" cy="14287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8"/>
                  </a:cxn>
                  <a:cxn ang="0">
                    <a:pos x="11" y="0"/>
                  </a:cxn>
                </a:cxnLst>
                <a:rect l="0" t="0" r="r" b="b"/>
                <a:pathLst>
                  <a:path w="11" h="38">
                    <a:moveTo>
                      <a:pt x="11" y="0"/>
                    </a:moveTo>
                    <a:cubicBezTo>
                      <a:pt x="7" y="1"/>
                      <a:pt x="3" y="22"/>
                      <a:pt x="0" y="38"/>
                    </a:cubicBezTo>
                    <a:cubicBezTo>
                      <a:pt x="3" y="2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61"/>
              <p:cNvSpPr>
                <a:spLocks/>
              </p:cNvSpPr>
              <p:nvPr/>
            </p:nvSpPr>
            <p:spPr bwMode="auto">
              <a:xfrm>
                <a:off x="3646488" y="2338388"/>
                <a:ext cx="3175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0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2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2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3540125" y="2395538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2" y="2"/>
                      <a:pt x="1" y="1"/>
                      <a:pt x="0" y="0"/>
                    </a:cubicBezTo>
                    <a:cubicBezTo>
                      <a:pt x="1" y="1"/>
                      <a:pt x="2" y="2"/>
                      <a:pt x="4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63"/>
              <p:cNvSpPr>
                <a:spLocks/>
              </p:cNvSpPr>
              <p:nvPr/>
            </p:nvSpPr>
            <p:spPr bwMode="auto">
              <a:xfrm>
                <a:off x="3386138" y="2459038"/>
                <a:ext cx="203200" cy="90488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54" y="0"/>
                  </a:cxn>
                  <a:cxn ang="0">
                    <a:pos x="39" y="7"/>
                  </a:cxn>
                  <a:cxn ang="0">
                    <a:pos x="1" y="23"/>
                  </a:cxn>
                  <a:cxn ang="0">
                    <a:pos x="0" y="24"/>
                  </a:cxn>
                  <a:cxn ang="0">
                    <a:pos x="54" y="0"/>
                  </a:cxn>
                </a:cxnLst>
                <a:rect l="0" t="0" r="r" b="b"/>
                <a:pathLst>
                  <a:path w="54" h="24">
                    <a:moveTo>
                      <a:pt x="54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51" y="2"/>
                      <a:pt x="46" y="5"/>
                      <a:pt x="39" y="7"/>
                    </a:cubicBezTo>
                    <a:cubicBezTo>
                      <a:pt x="25" y="13"/>
                      <a:pt x="6" y="19"/>
                      <a:pt x="1" y="23"/>
                    </a:cubicBezTo>
                    <a:cubicBezTo>
                      <a:pt x="1" y="24"/>
                      <a:pt x="1" y="24"/>
                      <a:pt x="0" y="24"/>
                    </a:cubicBezTo>
                    <a:cubicBezTo>
                      <a:pt x="7" y="17"/>
                      <a:pt x="46" y="7"/>
                      <a:pt x="5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3578225" y="2508250"/>
                <a:ext cx="44450" cy="2190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8"/>
                  </a:cxn>
                  <a:cxn ang="0">
                    <a:pos x="10" y="0"/>
                  </a:cxn>
                </a:cxnLst>
                <a:rect l="0" t="0" r="r" b="b"/>
                <a:pathLst>
                  <a:path w="12" h="58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2"/>
                      <a:pt x="3" y="58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Freeform 365"/>
              <p:cNvSpPr>
                <a:spLocks/>
              </p:cNvSpPr>
              <p:nvPr/>
            </p:nvSpPr>
            <p:spPr bwMode="auto">
              <a:xfrm>
                <a:off x="3646488" y="2192338"/>
                <a:ext cx="63500" cy="228600"/>
              </a:xfrm>
              <a:custGeom>
                <a:avLst/>
                <a:gdLst/>
                <a:ahLst/>
                <a:cxnLst>
                  <a:cxn ang="0">
                    <a:pos x="5" y="61"/>
                  </a:cxn>
                  <a:cxn ang="0">
                    <a:pos x="7" y="61"/>
                  </a:cxn>
                  <a:cxn ang="0">
                    <a:pos x="8" y="44"/>
                  </a:cxn>
                  <a:cxn ang="0">
                    <a:pos x="8" y="44"/>
                  </a:cxn>
                  <a:cxn ang="0">
                    <a:pos x="13" y="1"/>
                  </a:cxn>
                  <a:cxn ang="0">
                    <a:pos x="12" y="1"/>
                  </a:cxn>
                  <a:cxn ang="0">
                    <a:pos x="1" y="39"/>
                  </a:cxn>
                  <a:cxn ang="0">
                    <a:pos x="0" y="43"/>
                  </a:cxn>
                  <a:cxn ang="0">
                    <a:pos x="5" y="61"/>
                  </a:cxn>
                </a:cxnLst>
                <a:rect l="0" t="0" r="r" b="b"/>
                <a:pathLst>
                  <a:path w="17" h="61">
                    <a:moveTo>
                      <a:pt x="5" y="61"/>
                    </a:moveTo>
                    <a:cubicBezTo>
                      <a:pt x="5" y="61"/>
                      <a:pt x="6" y="61"/>
                      <a:pt x="7" y="61"/>
                    </a:cubicBezTo>
                    <a:cubicBezTo>
                      <a:pt x="6" y="58"/>
                      <a:pt x="7" y="51"/>
                      <a:pt x="8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11" y="26"/>
                      <a:pt x="17" y="1"/>
                      <a:pt x="13" y="1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8" y="2"/>
                      <a:pt x="4" y="23"/>
                      <a:pt x="1" y="39"/>
                    </a:cubicBezTo>
                    <a:cubicBezTo>
                      <a:pt x="1" y="41"/>
                      <a:pt x="1" y="42"/>
                      <a:pt x="0" y="43"/>
                    </a:cubicBezTo>
                    <a:cubicBezTo>
                      <a:pt x="1" y="52"/>
                      <a:pt x="2" y="59"/>
                      <a:pt x="5" y="6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3578225" y="25082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8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8"/>
                    </a:cubicBezTo>
                    <a:cubicBezTo>
                      <a:pt x="3" y="59"/>
                      <a:pt x="3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10" y="56"/>
                      <a:pt x="13" y="34"/>
                      <a:pt x="16" y="18"/>
                    </a:cubicBezTo>
                    <a:cubicBezTo>
                      <a:pt x="15" y="9"/>
                      <a:pt x="14" y="1"/>
                      <a:pt x="12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367"/>
              <p:cNvSpPr>
                <a:spLocks/>
              </p:cNvSpPr>
              <p:nvPr/>
            </p:nvSpPr>
            <p:spPr bwMode="auto">
              <a:xfrm>
                <a:off x="3424238" y="2274888"/>
                <a:ext cx="192088" cy="153988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50" y="39"/>
                  </a:cxn>
                  <a:cxn ang="0">
                    <a:pos x="51" y="37"/>
                  </a:cxn>
                  <a:cxn ang="0">
                    <a:pos x="40" y="30"/>
                  </a:cxn>
                  <a:cxn ang="0">
                    <a:pos x="40" y="30"/>
                  </a:cxn>
                  <a:cxn ang="0">
                    <a:pos x="26" y="18"/>
                  </a:cxn>
                  <a:cxn ang="0">
                    <a:pos x="2" y="3"/>
                  </a:cxn>
                  <a:cxn ang="0">
                    <a:pos x="10" y="14"/>
                  </a:cxn>
                  <a:cxn ang="0">
                    <a:pos x="31" y="32"/>
                  </a:cxn>
                  <a:cxn ang="0">
                    <a:pos x="35" y="35"/>
                  </a:cxn>
                </a:cxnLst>
                <a:rect l="0" t="0" r="r" b="b"/>
                <a:pathLst>
                  <a:path w="51" h="41">
                    <a:moveTo>
                      <a:pt x="35" y="35"/>
                    </a:moveTo>
                    <a:cubicBezTo>
                      <a:pt x="42" y="39"/>
                      <a:pt x="48" y="41"/>
                      <a:pt x="50" y="39"/>
                    </a:cubicBezTo>
                    <a:cubicBezTo>
                      <a:pt x="50" y="39"/>
                      <a:pt x="51" y="38"/>
                      <a:pt x="51" y="37"/>
                    </a:cubicBezTo>
                    <a:cubicBezTo>
                      <a:pt x="48" y="37"/>
                      <a:pt x="44" y="34"/>
                      <a:pt x="40" y="30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35" y="26"/>
                      <a:pt x="30" y="22"/>
                      <a:pt x="26" y="18"/>
                    </a:cubicBezTo>
                    <a:cubicBezTo>
                      <a:pt x="15" y="8"/>
                      <a:pt x="5" y="0"/>
                      <a:pt x="2" y="3"/>
                    </a:cubicBezTo>
                    <a:cubicBezTo>
                      <a:pt x="0" y="5"/>
                      <a:pt x="4" y="9"/>
                      <a:pt x="10" y="14"/>
                    </a:cubicBezTo>
                    <a:cubicBezTo>
                      <a:pt x="16" y="20"/>
                      <a:pt x="24" y="26"/>
                      <a:pt x="31" y="32"/>
                    </a:cubicBezTo>
                    <a:cubicBezTo>
                      <a:pt x="32" y="33"/>
                      <a:pt x="33" y="34"/>
                      <a:pt x="35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3382963" y="2459038"/>
                <a:ext cx="209550" cy="106363"/>
              </a:xfrm>
              <a:custGeom>
                <a:avLst/>
                <a:gdLst/>
                <a:ahLst/>
                <a:cxnLst>
                  <a:cxn ang="0">
                    <a:pos x="43" y="15"/>
                  </a:cxn>
                  <a:cxn ang="0">
                    <a:pos x="56" y="2"/>
                  </a:cxn>
                  <a:cxn ang="0">
                    <a:pos x="55" y="0"/>
                  </a:cxn>
                  <a:cxn ang="0">
                    <a:pos x="1" y="2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43" y="15"/>
                  </a:cxn>
                </a:cxnLst>
                <a:rect l="0" t="0" r="r" b="b"/>
                <a:pathLst>
                  <a:path w="56" h="28">
                    <a:moveTo>
                      <a:pt x="43" y="15"/>
                    </a:moveTo>
                    <a:cubicBezTo>
                      <a:pt x="50" y="9"/>
                      <a:pt x="56" y="4"/>
                      <a:pt x="56" y="2"/>
                    </a:cubicBezTo>
                    <a:cubicBezTo>
                      <a:pt x="55" y="1"/>
                      <a:pt x="55" y="1"/>
                      <a:pt x="55" y="0"/>
                    </a:cubicBezTo>
                    <a:cubicBezTo>
                      <a:pt x="47" y="7"/>
                      <a:pt x="8" y="17"/>
                      <a:pt x="1" y="24"/>
                    </a:cubicBezTo>
                    <a:cubicBezTo>
                      <a:pt x="1" y="25"/>
                      <a:pt x="0" y="26"/>
                      <a:pt x="1" y="26"/>
                    </a:cubicBezTo>
                    <a:cubicBezTo>
                      <a:pt x="1" y="28"/>
                      <a:pt x="4" y="28"/>
                      <a:pt x="9" y="27"/>
                    </a:cubicBezTo>
                    <a:cubicBezTo>
                      <a:pt x="17" y="24"/>
                      <a:pt x="31" y="19"/>
                      <a:pt x="43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369"/>
              <p:cNvSpPr>
                <a:spLocks/>
              </p:cNvSpPr>
              <p:nvPr/>
            </p:nvSpPr>
            <p:spPr bwMode="auto">
              <a:xfrm>
                <a:off x="3694113" y="2354263"/>
                <a:ext cx="214313" cy="115888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5" y="23"/>
                  </a:cxn>
                  <a:cxn ang="0">
                    <a:pos x="15" y="23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3" y="28"/>
                      <a:pt x="9" y="26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5" y="22"/>
                      <a:pt x="0" y="26"/>
                      <a:pt x="0" y="2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3671888" y="2500313"/>
                <a:ext cx="195263" cy="147638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46" y="38"/>
                  </a:cxn>
                  <a:cxn ang="0">
                    <a:pos x="49" y="38"/>
                  </a:cxn>
                  <a:cxn ang="0">
                    <a:pos x="16" y="5"/>
                  </a:cxn>
                  <a:cxn ang="0">
                    <a:pos x="1" y="1"/>
                  </a:cxn>
                </a:cxnLst>
                <a:rect l="0" t="0" r="r" b="b"/>
                <a:pathLst>
                  <a:path w="52" h="39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23" y="21"/>
                      <a:pt x="40" y="37"/>
                      <a:pt x="46" y="38"/>
                    </a:cubicBezTo>
                    <a:cubicBezTo>
                      <a:pt x="47" y="39"/>
                      <a:pt x="48" y="39"/>
                      <a:pt x="49" y="38"/>
                    </a:cubicBezTo>
                    <a:cubicBezTo>
                      <a:pt x="52" y="34"/>
                      <a:pt x="30" y="17"/>
                      <a:pt x="16" y="5"/>
                    </a:cubicBezTo>
                    <a:cubicBezTo>
                      <a:pt x="8" y="2"/>
                      <a:pt x="3" y="0"/>
                      <a:pt x="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371"/>
              <p:cNvSpPr>
                <a:spLocks/>
              </p:cNvSpPr>
              <p:nvPr/>
            </p:nvSpPr>
            <p:spPr bwMode="auto">
              <a:xfrm>
                <a:off x="3389313" y="2187575"/>
                <a:ext cx="512763" cy="550863"/>
              </a:xfrm>
              <a:custGeom>
                <a:avLst/>
                <a:gdLst/>
                <a:ahLst/>
                <a:cxnLst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7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7" y="92"/>
                  </a:cxn>
                  <a:cxn ang="0">
                    <a:pos x="56" y="86"/>
                  </a:cxn>
                  <a:cxn ang="0">
                    <a:pos x="56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73" y="146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8"/>
                  </a:cxn>
                  <a:cxn ang="0">
                    <a:pos x="134" y="105"/>
                  </a:cxn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0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8" y="44"/>
                  </a:cxn>
                  <a:cxn ang="0">
                    <a:pos x="68" y="44"/>
                  </a:cxn>
                  <a:cxn ang="0">
                    <a:pos x="61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</a:cxnLst>
                <a:rect l="0" t="0" r="r" b="b"/>
                <a:pathLst>
                  <a:path w="136" h="146">
                    <a:moveTo>
                      <a:pt x="39" y="64"/>
                    </a:move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3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0" y="94"/>
                      <a:pt x="25" y="98"/>
                    </a:cubicBezTo>
                    <a:cubicBezTo>
                      <a:pt x="15" y="105"/>
                      <a:pt x="5" y="112"/>
                      <a:pt x="7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7" y="92"/>
                    </a:cubicBezTo>
                    <a:cubicBezTo>
                      <a:pt x="51" y="89"/>
                      <a:pt x="54" y="87"/>
                      <a:pt x="56" y="86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5" y="94"/>
                      <a:pt x="66" y="103"/>
                    </a:cubicBezTo>
                    <a:cubicBezTo>
                      <a:pt x="68" y="121"/>
                      <a:pt x="68" y="146"/>
                      <a:pt x="73" y="146"/>
                    </a:cubicBezTo>
                    <a:cubicBezTo>
                      <a:pt x="78" y="146"/>
                      <a:pt x="75" y="121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3" y="85"/>
                      <a:pt x="91" y="88"/>
                    </a:cubicBezTo>
                    <a:cubicBezTo>
                      <a:pt x="107" y="96"/>
                      <a:pt x="132" y="110"/>
                      <a:pt x="134" y="105"/>
                    </a:cubicBezTo>
                    <a:cubicBezTo>
                      <a:pt x="136" y="100"/>
                      <a:pt x="112" y="91"/>
                      <a:pt x="96" y="83"/>
                    </a:cubicBez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6" y="66"/>
                      <a:pt x="94" y="60"/>
                    </a:cubicBezTo>
                    <a:cubicBezTo>
                      <a:pt x="108" y="49"/>
                      <a:pt x="130" y="36"/>
                      <a:pt x="127" y="32"/>
                    </a:cubicBezTo>
                    <a:cubicBezTo>
                      <a:pt x="124" y="27"/>
                      <a:pt x="103" y="45"/>
                      <a:pt x="87" y="55"/>
                    </a:cubicBezTo>
                    <a:cubicBezTo>
                      <a:pt x="84" y="57"/>
                      <a:pt x="81" y="59"/>
                      <a:pt x="78" y="60"/>
                    </a:cubicBezTo>
                    <a:cubicBezTo>
                      <a:pt x="77" y="61"/>
                      <a:pt x="76" y="61"/>
                      <a:pt x="75" y="62"/>
                    </a:cubicBezTo>
                    <a:cubicBezTo>
                      <a:pt x="74" y="62"/>
                      <a:pt x="73" y="62"/>
                      <a:pt x="73" y="62"/>
                    </a:cubicBezTo>
                    <a:cubicBezTo>
                      <a:pt x="70" y="60"/>
                      <a:pt x="69" y="53"/>
                      <a:pt x="68" y="44"/>
                    </a:cubicBezTo>
                    <a:cubicBezTo>
                      <a:pt x="68" y="44"/>
                      <a:pt x="68" y="44"/>
                      <a:pt x="68" y="44"/>
                    </a:cubicBezTo>
                    <a:cubicBezTo>
                      <a:pt x="67" y="26"/>
                      <a:pt x="66" y="0"/>
                      <a:pt x="61" y="1"/>
                    </a:cubicBezTo>
                    <a:cubicBezTo>
                      <a:pt x="56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0" y="59"/>
                      <a:pt x="60" y="60"/>
                    </a:cubicBezTo>
                    <a:cubicBezTo>
                      <a:pt x="60" y="61"/>
                      <a:pt x="59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1" y="53"/>
                      <a:pt x="15" y="43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1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" name="Group 281"/>
            <p:cNvGrpSpPr/>
            <p:nvPr/>
          </p:nvGrpSpPr>
          <p:grpSpPr>
            <a:xfrm rot="1639090">
              <a:off x="7439061" y="1694089"/>
              <a:ext cx="288406" cy="246228"/>
              <a:chOff x="6294438" y="1638300"/>
              <a:chExt cx="401638" cy="342900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23" name="Freeform 283"/>
            <p:cNvSpPr>
              <a:spLocks/>
            </p:cNvSpPr>
            <p:nvPr/>
          </p:nvSpPr>
          <p:spPr bwMode="auto">
            <a:xfrm rot="1639090">
              <a:off x="7420358" y="865033"/>
              <a:ext cx="181252" cy="490176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284"/>
            <p:cNvSpPr>
              <a:spLocks/>
            </p:cNvSpPr>
            <p:nvPr/>
          </p:nvSpPr>
          <p:spPr bwMode="auto">
            <a:xfrm rot="1639090">
              <a:off x="7642024" y="962290"/>
              <a:ext cx="173272" cy="493596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724"/>
          <p:cNvGrpSpPr/>
          <p:nvPr/>
        </p:nvGrpSpPr>
        <p:grpSpPr>
          <a:xfrm>
            <a:off x="1669229" y="5000575"/>
            <a:ext cx="690418" cy="906472"/>
            <a:chOff x="1669229" y="5000575"/>
            <a:chExt cx="690418" cy="906472"/>
          </a:xfrm>
        </p:grpSpPr>
        <p:sp>
          <p:nvSpPr>
            <p:cNvPr id="1299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0" name="Freeform 1299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4516355">
              <a:off x="1940620" y="5277944"/>
              <a:ext cx="225204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39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0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6" name="Group 281"/>
            <p:cNvGrpSpPr/>
            <p:nvPr/>
          </p:nvGrpSpPr>
          <p:grpSpPr>
            <a:xfrm rot="4516355">
              <a:off x="1913510" y="5522862"/>
              <a:ext cx="110206" cy="94089"/>
              <a:chOff x="6294438" y="1638300"/>
              <a:chExt cx="401638" cy="342900"/>
            </a:xfrm>
          </p:grpSpPr>
          <p:sp>
            <p:nvSpPr>
              <p:cNvPr id="13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13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4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7" name="Group 1725"/>
          <p:cNvGrpSpPr/>
          <p:nvPr/>
        </p:nvGrpSpPr>
        <p:grpSpPr>
          <a:xfrm>
            <a:off x="1238130" y="6052653"/>
            <a:ext cx="698371" cy="531091"/>
            <a:chOff x="1238130" y="6052653"/>
            <a:chExt cx="698371" cy="531091"/>
          </a:xfrm>
        </p:grpSpPr>
        <p:sp>
          <p:nvSpPr>
            <p:cNvPr id="101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0" name="Freeform 101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8" name="Group 296"/>
            <p:cNvGrpSpPr/>
            <p:nvPr/>
          </p:nvGrpSpPr>
          <p:grpSpPr>
            <a:xfrm rot="2467258">
              <a:off x="1498277" y="6174330"/>
              <a:ext cx="173234" cy="175911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11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12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5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30" name="Group 289"/>
            <p:cNvGrpSpPr/>
            <p:nvPr/>
          </p:nvGrpSpPr>
          <p:grpSpPr>
            <a:xfrm rot="2467258">
              <a:off x="1574579" y="6074179"/>
              <a:ext cx="38200" cy="25465"/>
              <a:chOff x="3916363" y="1970088"/>
              <a:chExt cx="180975" cy="120650"/>
            </a:xfrm>
          </p:grpSpPr>
          <p:sp>
            <p:nvSpPr>
              <p:cNvPr id="1082" name="Freeform 1081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3" name="Freeform 1082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4" name="Freeform 1083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5" name="Freeform 1084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1" name="Group 281"/>
            <p:cNvGrpSpPr/>
            <p:nvPr/>
          </p:nvGrpSpPr>
          <p:grpSpPr>
            <a:xfrm rot="2467258">
              <a:off x="1565350" y="6375704"/>
              <a:ext cx="84774" cy="72376"/>
              <a:chOff x="6294438" y="1638300"/>
              <a:chExt cx="401638" cy="342900"/>
            </a:xfrm>
          </p:grpSpPr>
          <p:sp>
            <p:nvSpPr>
              <p:cNvPr id="103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03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39" name="Group 1726"/>
          <p:cNvGrpSpPr/>
          <p:nvPr/>
        </p:nvGrpSpPr>
        <p:grpSpPr>
          <a:xfrm>
            <a:off x="515430" y="6131024"/>
            <a:ext cx="424872" cy="557829"/>
            <a:chOff x="515430" y="6131024"/>
            <a:chExt cx="424872" cy="557829"/>
          </a:xfrm>
        </p:grpSpPr>
        <p:sp>
          <p:nvSpPr>
            <p:cNvPr id="612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4" name="Freeform 613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1" name="Group 296"/>
            <p:cNvGrpSpPr/>
            <p:nvPr/>
          </p:nvGrpSpPr>
          <p:grpSpPr>
            <a:xfrm rot="3025731">
              <a:off x="664323" y="6295190"/>
              <a:ext cx="138587" cy="140729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7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8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73" name="Group 281"/>
            <p:cNvGrpSpPr/>
            <p:nvPr/>
          </p:nvGrpSpPr>
          <p:grpSpPr>
            <a:xfrm rot="3025731">
              <a:off x="698382" y="6457669"/>
              <a:ext cx="67819" cy="57901"/>
              <a:chOff x="6294438" y="1638300"/>
              <a:chExt cx="401638" cy="342900"/>
            </a:xfrm>
          </p:grpSpPr>
          <p:sp>
            <p:nvSpPr>
              <p:cNvPr id="89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89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4" name="Group 1578"/>
          <p:cNvGrpSpPr/>
          <p:nvPr/>
        </p:nvGrpSpPr>
        <p:grpSpPr>
          <a:xfrm>
            <a:off x="1475175" y="3681289"/>
            <a:ext cx="558053" cy="424872"/>
            <a:chOff x="1475175" y="3681289"/>
            <a:chExt cx="558053" cy="424872"/>
          </a:xfrm>
        </p:grpSpPr>
        <p:sp>
          <p:nvSpPr>
            <p:cNvPr id="1584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5" name="Freeform 1584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5" name="Group 296"/>
            <p:cNvGrpSpPr/>
            <p:nvPr/>
          </p:nvGrpSpPr>
          <p:grpSpPr>
            <a:xfrm rot="1778703">
              <a:off x="1674422" y="3779824"/>
              <a:ext cx="138587" cy="140729"/>
              <a:chOff x="5902325" y="2266950"/>
              <a:chExt cx="820738" cy="833438"/>
            </a:xfrm>
            <a:noFill/>
          </p:grpSpPr>
          <p:sp>
            <p:nvSpPr>
              <p:cNvPr id="168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68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598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9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7" name="Group 1727"/>
          <p:cNvGrpSpPr>
            <a:grpSpLocks noChangeAspect="1"/>
          </p:cNvGrpSpPr>
          <p:nvPr/>
        </p:nvGrpSpPr>
        <p:grpSpPr>
          <a:xfrm>
            <a:off x="320040" y="5029200"/>
            <a:ext cx="1042416" cy="795528"/>
            <a:chOff x="1238130" y="6052653"/>
            <a:chExt cx="698371" cy="531091"/>
          </a:xfrm>
        </p:grpSpPr>
        <p:sp>
          <p:nvSpPr>
            <p:cNvPr id="172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0" name="Freeform 172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6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8" name="Group 296"/>
            <p:cNvGrpSpPr/>
            <p:nvPr/>
          </p:nvGrpSpPr>
          <p:grpSpPr>
            <a:xfrm rot="2467258">
              <a:off x="1498291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74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74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4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4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5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6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7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8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9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0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1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2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3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4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5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6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7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8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9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0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1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2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3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4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5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6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7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8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8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740" name="Freeform 1739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1" name="Freeform 1740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2" name="Freeform 1741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3" name="Freeform 1742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58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36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7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8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9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734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5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29655-A1BC-459F-9F00-D0722337714E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rot="5400000" flipH="1">
            <a:off x="770066" y="-664288"/>
            <a:ext cx="2444681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157"/>
          <p:cNvGrpSpPr/>
          <p:nvPr/>
        </p:nvGrpSpPr>
        <p:grpSpPr>
          <a:xfrm rot="893329">
            <a:off x="421009" y="279563"/>
            <a:ext cx="1484755" cy="1691685"/>
            <a:chOff x="429768" y="5047488"/>
            <a:chExt cx="1484755" cy="1691685"/>
          </a:xfrm>
        </p:grpSpPr>
        <p:grpSp>
          <p:nvGrpSpPr>
            <p:cNvPr id="10" name="Group 9"/>
            <p:cNvGrpSpPr/>
            <p:nvPr/>
          </p:nvGrpSpPr>
          <p:grpSpPr>
            <a:xfrm>
              <a:off x="1216152" y="6035040"/>
              <a:ext cx="698371" cy="531091"/>
              <a:chOff x="1238130" y="6052653"/>
              <a:chExt cx="698371" cy="531091"/>
            </a:xfrm>
          </p:grpSpPr>
          <p:sp>
            <p:nvSpPr>
              <p:cNvPr id="11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6"/>
              <p:cNvGrpSpPr/>
              <p:nvPr/>
            </p:nvGrpSpPr>
            <p:grpSpPr>
              <a:xfrm rot="2467258">
                <a:off x="1498298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26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14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30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3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4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5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6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7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8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9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0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1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2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3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4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5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6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7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8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9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0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1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2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3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4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5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6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8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9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60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15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3" name="Freeform 22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4" name="Freeform 23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" name="Freeform 24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9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6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4" name="Group 60"/>
            <p:cNvGrpSpPr/>
            <p:nvPr/>
          </p:nvGrpSpPr>
          <p:grpSpPr>
            <a:xfrm>
              <a:off x="429768" y="6181344"/>
              <a:ext cx="424872" cy="557829"/>
              <a:chOff x="515430" y="6131024"/>
              <a:chExt cx="424872" cy="557829"/>
            </a:xfrm>
          </p:grpSpPr>
          <p:sp>
            <p:nvSpPr>
              <p:cNvPr id="62" name="AutoShape 3"/>
              <p:cNvSpPr>
                <a:spLocks noChangeAspect="1" noChangeArrowheads="1" noTextEdit="1"/>
              </p:cNvSpPr>
              <p:nvPr/>
            </p:nvSpPr>
            <p:spPr bwMode="auto">
              <a:xfrm rot="3025731">
                <a:off x="455334" y="6203378"/>
                <a:ext cx="552736" cy="408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" name="Freeform 62"/>
              <p:cNvSpPr>
                <a:spLocks noEditPoints="1"/>
              </p:cNvSpPr>
              <p:nvPr/>
            </p:nvSpPr>
            <p:spPr bwMode="auto">
              <a:xfrm rot="3025731">
                <a:off x="448951" y="6197503"/>
                <a:ext cx="557829" cy="424872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5" name="Group 296"/>
              <p:cNvGrpSpPr/>
              <p:nvPr/>
            </p:nvGrpSpPr>
            <p:grpSpPr>
              <a:xfrm rot="3025731">
                <a:off x="664340" y="6295206"/>
                <a:ext cx="138589" cy="140726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72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3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26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76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7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8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9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0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1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2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3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4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5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6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7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8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9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0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1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2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3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4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5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6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7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8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9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0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1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2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3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4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5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6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27" name="Group 281"/>
              <p:cNvGrpSpPr/>
              <p:nvPr/>
            </p:nvGrpSpPr>
            <p:grpSpPr>
              <a:xfrm rot="3025731">
                <a:off x="698372" y="6457657"/>
                <a:ext cx="67818" cy="57901"/>
                <a:chOff x="6294438" y="1638300"/>
                <a:chExt cx="401638" cy="342900"/>
              </a:xfrm>
            </p:grpSpPr>
            <p:sp>
              <p:nvSpPr>
                <p:cNvPr id="6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6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66" name="Freeform 283"/>
              <p:cNvSpPr>
                <a:spLocks/>
              </p:cNvSpPr>
              <p:nvPr/>
            </p:nvSpPr>
            <p:spPr bwMode="auto">
              <a:xfrm rot="3025731">
                <a:off x="760608" y="6269384"/>
                <a:ext cx="42621" cy="115265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4"/>
              <p:cNvSpPr>
                <a:spLocks/>
              </p:cNvSpPr>
              <p:nvPr/>
            </p:nvSpPr>
            <p:spPr bwMode="auto">
              <a:xfrm rot="3025731">
                <a:off x="799490" y="6310478"/>
                <a:ext cx="40745" cy="116069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8" name="Group 106"/>
            <p:cNvGrpSpPr>
              <a:grpSpLocks noChangeAspect="1"/>
            </p:cNvGrpSpPr>
            <p:nvPr/>
          </p:nvGrpSpPr>
          <p:grpSpPr>
            <a:xfrm rot="21069806">
              <a:off x="484632" y="5047488"/>
              <a:ext cx="1042416" cy="795528"/>
              <a:chOff x="1238130" y="6052653"/>
              <a:chExt cx="698371" cy="531091"/>
            </a:xfrm>
          </p:grpSpPr>
          <p:sp>
            <p:nvSpPr>
              <p:cNvPr id="108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9" name="Freeform 108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5">
                  <a:alpha val="4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9" name="Group 296"/>
              <p:cNvGrpSpPr/>
              <p:nvPr/>
            </p:nvGrpSpPr>
            <p:grpSpPr>
              <a:xfrm rot="2467258">
                <a:off x="1498299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123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4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30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127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8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9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0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1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2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3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4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5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6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7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8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9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0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1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2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3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4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5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6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7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8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9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0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1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2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3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4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5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6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7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31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119" name="Freeform 118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0" name="Freeform 119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1" name="Freeform 120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2" name="Freeform 121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32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15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6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7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8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13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5503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9900" y="1843088"/>
            <a:ext cx="6159500" cy="4194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3994-FFE6-42AA-BD8E-D2E1725B1353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  <p:grpSp>
        <p:nvGrpSpPr>
          <p:cNvPr id="233" name="Group 245"/>
          <p:cNvGrpSpPr/>
          <p:nvPr/>
        </p:nvGrpSpPr>
        <p:grpSpPr>
          <a:xfrm rot="618885">
            <a:off x="8476218" y="6093223"/>
            <a:ext cx="558053" cy="424872"/>
            <a:chOff x="1475175" y="3681289"/>
            <a:chExt cx="558053" cy="424872"/>
          </a:xfrm>
        </p:grpSpPr>
        <p:sp>
          <p:nvSpPr>
            <p:cNvPr id="247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247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34" name="Group 296"/>
            <p:cNvGrpSpPr/>
            <p:nvPr/>
          </p:nvGrpSpPr>
          <p:grpSpPr>
            <a:xfrm rot="1778703">
              <a:off x="1674442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25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3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5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250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5C33-3E22-40DC-ACD0-A6E4AFD1FBFE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2" name="Group 296"/>
            <p:cNvGrpSpPr/>
            <p:nvPr/>
          </p:nvGrpSpPr>
          <p:grpSpPr>
            <a:xfrm rot="2467258">
              <a:off x="1498294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3" name="Group 296"/>
            <p:cNvGrpSpPr/>
            <p:nvPr/>
          </p:nvGrpSpPr>
          <p:grpSpPr>
            <a:xfrm rot="3025731">
              <a:off x="664340" y="6295202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4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9" name="Group 296"/>
            <p:cNvGrpSpPr/>
            <p:nvPr/>
          </p:nvGrpSpPr>
          <p:grpSpPr>
            <a:xfrm rot="2467258">
              <a:off x="1498295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0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1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5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345" y="1600200"/>
            <a:ext cx="7041356" cy="1362075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1" y="3059113"/>
            <a:ext cx="5575299" cy="19700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8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E29A-A03B-4C74-82B0-EFC39BD4590F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01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6AB4-932E-47BB-BFBF-AB82BBB62D3A}" type="datetime1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AAB9-1283-45E2-8806-BB6D08D1A532}" type="datetime1">
              <a:rPr lang="en-US" smtClean="0"/>
              <a:t>8/18/2014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9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0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6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74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6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1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E1EA-301F-4E50-8CA4-84514CB6E214}" type="datetime1">
              <a:rPr lang="en-US" smtClean="0"/>
              <a:t>8/18/2014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3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7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9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2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6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59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59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1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6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4" name="Group 103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5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105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7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0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4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6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0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3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2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3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0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CF85-DAE0-446D-9B45-8DBD198A1393}" type="datetime1">
              <a:rPr lang="en-US" smtClean="0"/>
              <a:t>8/18/2014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718" y="1843088"/>
            <a:ext cx="3886200" cy="4114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8"/>
            <a:ext cx="3008313" cy="1828800"/>
          </a:xfrm>
        </p:spPr>
        <p:txBody>
          <a:bodyPr/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F605-5EBF-496C-B93F-BDEB44EC9C62}" type="datetime1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1718" y="1843087"/>
            <a:ext cx="4114800" cy="4194175"/>
          </a:xfrm>
          <a:prstGeom prst="ellipse">
            <a:avLst/>
          </a:prstGeom>
          <a:solidFill>
            <a:schemeClr val="bg1">
              <a:alpha val="5000"/>
            </a:schemeClr>
          </a:solidFill>
          <a:ln w="50800"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16800000" scaled="0"/>
            </a:gradFill>
          </a:ln>
          <a:effectLst/>
          <a:scene3d>
            <a:camera prst="orthographicFront"/>
            <a:lightRig rig="threePt" dir="t"/>
          </a:scene3d>
          <a:sp3d contourW="12700" prstMaterial="powder">
            <a:bevelT w="152400" h="50800" prst="softRound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>
            <a:lvl1pPr marL="0" indent="0" algn="ctr" defTabSz="914400" rtl="0" eaLnBrk="1" latinLnBrk="0" hangingPunct="1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7"/>
            <a:ext cx="3008312" cy="1828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508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D5E0-0373-4927-A547-2B44FF08D53D}" type="datetime1">
              <a:rPr lang="en-US" smtClean="0"/>
              <a:t>8/18/2014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Rectangle 159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555" name="Picture 1554" descr="vines15.png"/>
          <p:cNvPicPr>
            <a:picLocks noChangeAspect="1"/>
          </p:cNvPicPr>
          <p:nvPr/>
        </p:nvPicPr>
        <p:blipFill>
          <a:blip r:embed="rId13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3601"/>
            <a:ext cx="5943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15287"/>
            <a:ext cx="2133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2AB2D0FA-AF6A-41A9-86B9-2E6FABBC102B}" type="datetime1">
              <a:rPr lang="en-US" smtClean="0"/>
              <a:t>8/18/2014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5400" y="6515287"/>
            <a:ext cx="2895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15287"/>
            <a:ext cx="6858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A7E11F5E-7D8E-4D5D-BF00-0643E3089A6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854"/>
          <p:cNvGrpSpPr/>
          <p:nvPr/>
        </p:nvGrpSpPr>
        <p:grpSpPr>
          <a:xfrm>
            <a:off x="7287768" y="1005840"/>
            <a:ext cx="836744" cy="637309"/>
            <a:chOff x="796323" y="4190170"/>
            <a:chExt cx="836744" cy="637309"/>
          </a:xfrm>
        </p:grpSpPr>
        <p:sp>
          <p:nvSpPr>
            <p:cNvPr id="856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7" name="Freeform 856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4" y="4350687"/>
              <a:ext cx="207881" cy="211092"/>
              <a:chOff x="5902325" y="2266950"/>
              <a:chExt cx="820738" cy="833438"/>
            </a:xfrm>
            <a:noFill/>
          </p:grpSpPr>
          <p:sp>
            <p:nvSpPr>
              <p:cNvPr id="86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86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859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0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" name="Group 895"/>
          <p:cNvGrpSpPr/>
          <p:nvPr/>
        </p:nvGrpSpPr>
        <p:grpSpPr>
          <a:xfrm rot="21061999">
            <a:off x="8158559" y="1724666"/>
            <a:ext cx="690418" cy="906472"/>
            <a:chOff x="1669229" y="5000575"/>
            <a:chExt cx="690418" cy="906472"/>
          </a:xfrm>
        </p:grpSpPr>
        <p:sp>
          <p:nvSpPr>
            <p:cNvPr id="897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8" name="Freeform 897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96"/>
            <p:cNvGrpSpPr/>
            <p:nvPr/>
          </p:nvGrpSpPr>
          <p:grpSpPr>
            <a:xfrm rot="4516355">
              <a:off x="1940614" y="5277922"/>
              <a:ext cx="225201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0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1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1"/>
            <p:cNvGrpSpPr/>
            <p:nvPr/>
          </p:nvGrpSpPr>
          <p:grpSpPr>
            <a:xfrm rot="4516355">
              <a:off x="1913505" y="5522863"/>
              <a:ext cx="110206" cy="94090"/>
              <a:chOff x="6294438" y="1638300"/>
              <a:chExt cx="401638" cy="342900"/>
            </a:xfrm>
          </p:grpSpPr>
          <p:sp>
            <p:nvSpPr>
              <p:cNvPr id="903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4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5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6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01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2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" name="Group 941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943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4" name="Freeform 943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2467258">
              <a:off x="1498292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5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6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7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954" name="Freeform 953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5" name="Freeform 954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6" name="Freeform 955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7" name="Freeform 956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95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48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9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992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994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5" name="Freeform 994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0" name="Group 296"/>
            <p:cNvGrpSpPr/>
            <p:nvPr/>
          </p:nvGrpSpPr>
          <p:grpSpPr>
            <a:xfrm rot="3025731">
              <a:off x="664340" y="6295200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00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00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100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98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9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461"/>
          <p:cNvGrpSpPr/>
          <p:nvPr/>
        </p:nvGrpSpPr>
        <p:grpSpPr>
          <a:xfrm>
            <a:off x="7964424" y="493776"/>
            <a:ext cx="558053" cy="424872"/>
            <a:chOff x="1475175" y="3681289"/>
            <a:chExt cx="558053" cy="424872"/>
          </a:xfrm>
        </p:grpSpPr>
        <p:sp>
          <p:nvSpPr>
            <p:cNvPr id="1463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4" name="Freeform 1463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1778703">
              <a:off x="1674440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146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6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7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7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66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7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1502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504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5" name="Freeform 1504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7" name="Group 296"/>
            <p:cNvGrpSpPr/>
            <p:nvPr/>
          </p:nvGrpSpPr>
          <p:grpSpPr>
            <a:xfrm rot="2467258">
              <a:off x="1498293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51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2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515" name="Freeform 1514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6" name="Freeform 1515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7" name="Freeform 1516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8" name="Freeform 1517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0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11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2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3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4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09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0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 spc="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13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"/>
        <a:defRPr sz="22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3pPr>
      <a:lvl4pPr marL="137795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5pPr>
      <a:lvl6pPr marL="206057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6pPr>
      <a:lvl7pPr marL="240188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7pPr>
      <a:lvl8pPr marL="274320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8pPr>
      <a:lvl9pPr marL="30845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 de America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Energia</a:t>
            </a:r>
            <a:r>
              <a:rPr lang="en-US" dirty="0" smtClean="0"/>
              <a:t> de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err="1" smtClean="0"/>
              <a:t>Cuencas</a:t>
            </a:r>
            <a:r>
              <a:rPr lang="en-US" b="1" dirty="0" smtClean="0"/>
              <a:t> </a:t>
            </a:r>
            <a:r>
              <a:rPr lang="en-US" b="1" dirty="0" err="1" smtClean="0"/>
              <a:t>carboniferas</a:t>
            </a:r>
            <a:r>
              <a:rPr lang="en-US" b="1" dirty="0" smtClean="0"/>
              <a:t> de America:</a:t>
            </a:r>
          </a:p>
          <a:p>
            <a:pPr>
              <a:buNone/>
            </a:pPr>
            <a:r>
              <a:rPr lang="en-US" dirty="0" smtClean="0"/>
              <a:t>Argentina</a:t>
            </a:r>
          </a:p>
          <a:p>
            <a:pPr>
              <a:buNone/>
            </a:pPr>
            <a:r>
              <a:rPr lang="en-US" dirty="0" smtClean="0"/>
              <a:t>Chile</a:t>
            </a:r>
          </a:p>
          <a:p>
            <a:pPr>
              <a:buNone/>
            </a:pPr>
            <a:r>
              <a:rPr lang="en-US" dirty="0" smtClean="0"/>
              <a:t>Colombia</a:t>
            </a:r>
          </a:p>
          <a:p>
            <a:pPr>
              <a:buNone/>
            </a:pPr>
            <a:r>
              <a:rPr lang="en-US" dirty="0" err="1" smtClean="0"/>
              <a:t>Brasil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Mexico</a:t>
            </a:r>
          </a:p>
          <a:p>
            <a:pPr>
              <a:buNone/>
            </a:pPr>
            <a:r>
              <a:rPr lang="en-US" dirty="0" smtClean="0"/>
              <a:t>EU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err="1" smtClean="0"/>
              <a:t>Mayores</a:t>
            </a:r>
            <a:r>
              <a:rPr lang="en-US" b="1" dirty="0" smtClean="0"/>
              <a:t> </a:t>
            </a:r>
            <a:r>
              <a:rPr lang="en-US" b="1" dirty="0" err="1" smtClean="0"/>
              <a:t>productores</a:t>
            </a:r>
            <a:r>
              <a:rPr lang="en-US" b="1" dirty="0" smtClean="0"/>
              <a:t> de </a:t>
            </a:r>
            <a:r>
              <a:rPr lang="en-US" b="1" dirty="0" err="1" smtClean="0"/>
              <a:t>petroleo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EU</a:t>
            </a:r>
          </a:p>
          <a:p>
            <a:pPr>
              <a:buNone/>
            </a:pPr>
            <a:r>
              <a:rPr lang="en-US" dirty="0" smtClean="0"/>
              <a:t>Venezuela</a:t>
            </a:r>
          </a:p>
          <a:p>
            <a:pPr>
              <a:buNone/>
            </a:pPr>
            <a:r>
              <a:rPr lang="en-US" dirty="0" smtClean="0"/>
              <a:t>Mexico</a:t>
            </a:r>
          </a:p>
          <a:p>
            <a:pPr>
              <a:buNone/>
            </a:pPr>
            <a:r>
              <a:rPr lang="en-US" b="1" dirty="0" err="1" smtClean="0"/>
              <a:t>Materiales</a:t>
            </a:r>
            <a:r>
              <a:rPr lang="en-US" b="1" dirty="0" smtClean="0"/>
              <a:t> </a:t>
            </a:r>
            <a:r>
              <a:rPr lang="en-US" b="1" dirty="0" err="1" smtClean="0"/>
              <a:t>reciclabes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err="1" smtClean="0"/>
              <a:t>Papel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Cobre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Neumaticos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1447800"/>
          </a:xfrm>
        </p:spPr>
        <p:txBody>
          <a:bodyPr/>
          <a:lstStyle/>
          <a:p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Minerales</a:t>
            </a:r>
            <a:r>
              <a:rPr lang="en-US" dirty="0" smtClean="0"/>
              <a:t> y </a:t>
            </a:r>
            <a:r>
              <a:rPr lang="en-US" dirty="0" err="1" smtClean="0"/>
              <a:t>Metalicos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57150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752"/>
                <a:gridCol w="1203315"/>
                <a:gridCol w="803205"/>
                <a:gridCol w="1298864"/>
                <a:gridCol w="129886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Bauxita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Jamaica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Surinam</a:t>
                      </a:r>
                    </a:p>
                    <a:p>
                      <a:r>
                        <a:rPr lang="en-US" dirty="0" smtClean="0"/>
                        <a:t>Guyana</a:t>
                      </a:r>
                    </a:p>
                    <a:p>
                      <a:r>
                        <a:rPr lang="en-US" dirty="0" err="1" smtClean="0"/>
                        <a:t>Brasil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Bolivia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</a:p>
                    <a:p>
                      <a:r>
                        <a:rPr lang="en-US" dirty="0" smtClean="0"/>
                        <a:t>EU</a:t>
                      </a:r>
                    </a:p>
                    <a:p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Chile*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Hierro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</a:p>
                    <a:p>
                      <a:r>
                        <a:rPr lang="en-US" dirty="0" smtClean="0"/>
                        <a:t>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Brasil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Venezuela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Niquel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</a:t>
                      </a:r>
                    </a:p>
                    <a:p>
                      <a:r>
                        <a:rPr lang="en-US" dirty="0" smtClean="0"/>
                        <a:t>Cuba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Brasil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Zinc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</a:t>
                      </a:r>
                    </a:p>
                    <a:p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Peru</a:t>
                      </a:r>
                    </a:p>
                    <a:p>
                      <a:r>
                        <a:rPr lang="en-US" dirty="0" smtClean="0"/>
                        <a:t>Bolivia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Content Placeholder 3" descr="http://rds.yahoo.com/_ylt=A0PDoYACKzVOG28ATfijzbkF/SIG=12tv8mn35/EXP=1312136066/**http%3a/www.mobiusinstitute.com/uploadedImages/Home/world_map.gif%3fn=3447"/>
          <p:cNvPicPr>
            <a:picLocks noGrp="1"/>
          </p:cNvPicPr>
          <p:nvPr>
            <p:ph sz="half" idx="2"/>
          </p:nvPr>
        </p:nvPicPr>
        <p:blipFill>
          <a:blip r:embed="rId2" cstate="print"/>
          <a:srcRect r="58333"/>
          <a:stretch>
            <a:fillRect/>
          </a:stretch>
        </p:blipFill>
        <p:spPr bwMode="auto">
          <a:xfrm>
            <a:off x="5257800" y="1524000"/>
            <a:ext cx="350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-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ser </a:t>
            </a:r>
            <a:r>
              <a:rPr lang="en-US" dirty="0" err="1" smtClean="0"/>
              <a:t>humano</a:t>
            </a:r>
            <a:r>
              <a:rPr lang="en-US" dirty="0" smtClean="0"/>
              <a:t> </a:t>
            </a:r>
            <a:r>
              <a:rPr lang="en-US" dirty="0" err="1" smtClean="0"/>
              <a:t>necesita</a:t>
            </a:r>
            <a:r>
              <a:rPr lang="en-US" dirty="0" smtClean="0"/>
              <a:t> y </a:t>
            </a:r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subsistir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productos</a:t>
            </a:r>
            <a:r>
              <a:rPr lang="en-US" dirty="0" smtClean="0"/>
              <a:t> de </a:t>
            </a:r>
            <a:r>
              <a:rPr lang="en-US" dirty="0" err="1" smtClean="0"/>
              <a:t>procesos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Industrializacion</a:t>
            </a:r>
            <a:r>
              <a:rPr lang="en-US" dirty="0" smtClean="0"/>
              <a:t>- </a:t>
            </a:r>
            <a:r>
              <a:rPr lang="en-US" dirty="0" err="1" smtClean="0"/>
              <a:t>proceso</a:t>
            </a:r>
            <a:r>
              <a:rPr lang="en-US" dirty="0" smtClean="0"/>
              <a:t> </a:t>
            </a:r>
            <a:r>
              <a:rPr lang="en-US" dirty="0" err="1" smtClean="0"/>
              <a:t>historico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valor a combustibles </a:t>
            </a:r>
            <a:r>
              <a:rPr lang="en-US" dirty="0" err="1" smtClean="0"/>
              <a:t>fosiles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Cumbre</a:t>
            </a:r>
            <a:r>
              <a:rPr lang="en-US" dirty="0" smtClean="0"/>
              <a:t> de la Tierra- En 1992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naciones</a:t>
            </a:r>
            <a:r>
              <a:rPr lang="en-US" dirty="0" smtClean="0"/>
              <a:t> </a:t>
            </a:r>
            <a:r>
              <a:rPr lang="en-US" dirty="0" err="1" smtClean="0"/>
              <a:t>unidas</a:t>
            </a:r>
            <a:r>
              <a:rPr lang="en-US" dirty="0" smtClean="0"/>
              <a:t> </a:t>
            </a:r>
            <a:r>
              <a:rPr lang="en-US" dirty="0" err="1" smtClean="0"/>
              <a:t>convocan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cumbre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tratar</a:t>
            </a:r>
            <a:r>
              <a:rPr lang="en-US" dirty="0" smtClean="0"/>
              <a:t> el </a:t>
            </a:r>
            <a:r>
              <a:rPr lang="en-US" dirty="0" err="1" smtClean="0"/>
              <a:t>tema</a:t>
            </a:r>
            <a:r>
              <a:rPr lang="en-US" dirty="0" smtClean="0"/>
              <a:t> del </a:t>
            </a:r>
            <a:r>
              <a:rPr lang="en-US" dirty="0" err="1" smtClean="0"/>
              <a:t>ambiente</a:t>
            </a:r>
            <a:r>
              <a:rPr lang="en-US" dirty="0" smtClean="0"/>
              <a:t> y el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err="1" smtClean="0"/>
              <a:t>economico</a:t>
            </a:r>
            <a:r>
              <a:rPr lang="en-US" dirty="0" smtClean="0"/>
              <a:t> en Rio de Janeiro y </a:t>
            </a:r>
            <a:r>
              <a:rPr lang="en-US" dirty="0" err="1" smtClean="0"/>
              <a:t>alli</a:t>
            </a:r>
            <a:r>
              <a:rPr lang="en-US" dirty="0" smtClean="0"/>
              <a:t> se </a:t>
            </a:r>
            <a:r>
              <a:rPr lang="en-US" dirty="0" err="1" smtClean="0"/>
              <a:t>discutieron</a:t>
            </a:r>
            <a:r>
              <a:rPr lang="en-US" dirty="0" smtClean="0"/>
              <a:t> </a:t>
            </a:r>
            <a:r>
              <a:rPr lang="en-US" dirty="0" err="1" smtClean="0"/>
              <a:t>estrategias</a:t>
            </a:r>
            <a:r>
              <a:rPr lang="en-US" dirty="0" smtClean="0"/>
              <a:t> y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un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err="1" smtClean="0"/>
              <a:t>sustentable</a:t>
            </a:r>
            <a:r>
              <a:rPr lang="en-US" dirty="0" smtClean="0"/>
              <a:t> y se firma la Agenda 21.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Conceptos</a:t>
            </a:r>
            <a:r>
              <a:rPr lang="en-US" dirty="0" smtClean="0"/>
              <a:t> del </a:t>
            </a:r>
            <a:r>
              <a:rPr lang="en-US" dirty="0" err="1" smtClean="0"/>
              <a:t>capitulo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 21-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sirve</a:t>
            </a:r>
            <a:r>
              <a:rPr lang="en-US" dirty="0" smtClean="0"/>
              <a:t> de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 a los </a:t>
            </a:r>
            <a:r>
              <a:rPr lang="en-US" dirty="0" err="1" smtClean="0"/>
              <a:t>sectores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encontrar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un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err="1" smtClean="0"/>
              <a:t>economico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ponga</a:t>
            </a:r>
            <a:r>
              <a:rPr lang="en-US" dirty="0" smtClean="0"/>
              <a:t> en </a:t>
            </a:r>
            <a:r>
              <a:rPr lang="en-US" dirty="0" err="1" smtClean="0"/>
              <a:t>riesgo</a:t>
            </a:r>
            <a:r>
              <a:rPr lang="en-US" dirty="0" smtClean="0"/>
              <a:t> a la </a:t>
            </a:r>
            <a:r>
              <a:rPr lang="en-US" dirty="0" err="1" smtClean="0"/>
              <a:t>naturaleza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Suelo</a:t>
            </a:r>
            <a:r>
              <a:rPr lang="en-US" dirty="0" smtClean="0"/>
              <a:t>- </a:t>
            </a:r>
            <a:r>
              <a:rPr lang="en-US" dirty="0" err="1" smtClean="0"/>
              <a:t>recurso</a:t>
            </a:r>
            <a:r>
              <a:rPr lang="en-US" dirty="0" smtClean="0"/>
              <a:t> natural vital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la </a:t>
            </a:r>
            <a:r>
              <a:rPr lang="en-US" dirty="0" err="1" smtClean="0"/>
              <a:t>produccion</a:t>
            </a:r>
            <a:r>
              <a:rPr lang="en-US" dirty="0" smtClean="0"/>
              <a:t> de </a:t>
            </a:r>
            <a:r>
              <a:rPr lang="en-US" dirty="0" err="1" smtClean="0"/>
              <a:t>alimentos</a:t>
            </a:r>
            <a:r>
              <a:rPr lang="en-US" dirty="0" smtClean="0"/>
              <a:t> 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sostiene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poblaciones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Biomas</a:t>
            </a:r>
            <a:r>
              <a:rPr lang="en-US" dirty="0" smtClean="0"/>
              <a:t>-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vegetaciones</a:t>
            </a:r>
            <a:r>
              <a:rPr lang="en-US" dirty="0" smtClean="0"/>
              <a:t> </a:t>
            </a:r>
            <a:r>
              <a:rPr lang="en-US" dirty="0" err="1" smtClean="0"/>
              <a:t>principales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bosque</a:t>
            </a:r>
            <a:r>
              <a:rPr lang="en-US" dirty="0" smtClean="0"/>
              <a:t>, </a:t>
            </a:r>
            <a:r>
              <a:rPr lang="en-US" dirty="0" err="1" smtClean="0"/>
              <a:t>sabana</a:t>
            </a:r>
            <a:r>
              <a:rPr lang="en-US" dirty="0" smtClean="0"/>
              <a:t>, </a:t>
            </a:r>
            <a:r>
              <a:rPr lang="en-US" dirty="0" err="1" smtClean="0"/>
              <a:t>praderas</a:t>
            </a:r>
            <a:r>
              <a:rPr lang="en-US" dirty="0" smtClean="0"/>
              <a:t> y </a:t>
            </a:r>
            <a:r>
              <a:rPr lang="en-US" dirty="0" err="1" smtClean="0"/>
              <a:t>desiertos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Conceptos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Bosques</a:t>
            </a:r>
            <a:r>
              <a:rPr lang="en-US" dirty="0" smtClean="0"/>
              <a:t> </a:t>
            </a:r>
            <a:r>
              <a:rPr lang="en-US" dirty="0" err="1" smtClean="0"/>
              <a:t>secos</a:t>
            </a:r>
            <a:r>
              <a:rPr lang="en-US" dirty="0" smtClean="0"/>
              <a:t>- region </a:t>
            </a:r>
            <a:r>
              <a:rPr lang="en-US" dirty="0" err="1" smtClean="0"/>
              <a:t>donde</a:t>
            </a:r>
            <a:r>
              <a:rPr lang="en-US" dirty="0" smtClean="0"/>
              <a:t> la </a:t>
            </a:r>
            <a:r>
              <a:rPr lang="en-US" dirty="0" err="1" smtClean="0"/>
              <a:t>vegetacion</a:t>
            </a:r>
            <a:r>
              <a:rPr lang="en-US" dirty="0" smtClean="0"/>
              <a:t> </a:t>
            </a:r>
            <a:r>
              <a:rPr lang="en-US" dirty="0" err="1" smtClean="0"/>
              <a:t>caracteristica</a:t>
            </a:r>
            <a:r>
              <a:rPr lang="en-US" dirty="0" smtClean="0"/>
              <a:t> son </a:t>
            </a:r>
            <a:r>
              <a:rPr lang="en-US" dirty="0" err="1" smtClean="0"/>
              <a:t>arboles</a:t>
            </a:r>
            <a:r>
              <a:rPr lang="en-US" dirty="0" smtClean="0"/>
              <a:t> y </a:t>
            </a:r>
            <a:r>
              <a:rPr lang="en-US" dirty="0" err="1" smtClean="0"/>
              <a:t>arbustos</a:t>
            </a:r>
            <a:r>
              <a:rPr lang="en-US" dirty="0" smtClean="0"/>
              <a:t> </a:t>
            </a:r>
            <a:r>
              <a:rPr lang="en-US" dirty="0" err="1" smtClean="0"/>
              <a:t>espinosos</a:t>
            </a:r>
            <a:r>
              <a:rPr lang="en-US" dirty="0" smtClean="0"/>
              <a:t>, </a:t>
            </a:r>
            <a:r>
              <a:rPr lang="en-US" dirty="0" err="1" smtClean="0"/>
              <a:t>poco</a:t>
            </a:r>
            <a:r>
              <a:rPr lang="en-US" dirty="0" smtClean="0"/>
              <a:t> </a:t>
            </a:r>
            <a:r>
              <a:rPr lang="en-US" dirty="0" err="1" smtClean="0"/>
              <a:t>follaje</a:t>
            </a:r>
            <a:r>
              <a:rPr lang="en-US" dirty="0" smtClean="0"/>
              <a:t> y </a:t>
            </a:r>
            <a:r>
              <a:rPr lang="en-US" dirty="0" err="1" smtClean="0"/>
              <a:t>plantas</a:t>
            </a:r>
            <a:r>
              <a:rPr lang="en-US" dirty="0" smtClean="0"/>
              <a:t> </a:t>
            </a:r>
            <a:r>
              <a:rPr lang="en-US" dirty="0" err="1" smtClean="0"/>
              <a:t>cactaceas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Sotobosque</a:t>
            </a:r>
            <a:r>
              <a:rPr lang="en-US" dirty="0" smtClean="0"/>
              <a:t>- </a:t>
            </a:r>
            <a:r>
              <a:rPr lang="en-US" dirty="0" err="1" smtClean="0"/>
              <a:t>zona</a:t>
            </a:r>
            <a:r>
              <a:rPr lang="en-US" dirty="0" smtClean="0"/>
              <a:t> de </a:t>
            </a:r>
            <a:r>
              <a:rPr lang="en-US" dirty="0" err="1" smtClean="0"/>
              <a:t>transicion</a:t>
            </a:r>
            <a:r>
              <a:rPr lang="en-US" dirty="0" smtClean="0"/>
              <a:t> de los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bosques</a:t>
            </a:r>
            <a:r>
              <a:rPr lang="en-US" dirty="0" smtClean="0"/>
              <a:t>, </a:t>
            </a:r>
            <a:r>
              <a:rPr lang="en-US" dirty="0" err="1" smtClean="0"/>
              <a:t>desprovistas</a:t>
            </a:r>
            <a:r>
              <a:rPr lang="en-US" dirty="0" smtClean="0"/>
              <a:t> de </a:t>
            </a:r>
            <a:r>
              <a:rPr lang="en-US" dirty="0" err="1" smtClean="0"/>
              <a:t>arboles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ricas</a:t>
            </a:r>
            <a:r>
              <a:rPr lang="en-US" dirty="0" smtClean="0"/>
              <a:t> en </a:t>
            </a:r>
            <a:r>
              <a:rPr lang="en-US" dirty="0" err="1" smtClean="0"/>
              <a:t>hierba</a:t>
            </a:r>
            <a:r>
              <a:rPr lang="en-US" dirty="0" smtClean="0"/>
              <a:t>. </a:t>
            </a:r>
            <a:r>
              <a:rPr lang="en-US" dirty="0" err="1" smtClean="0"/>
              <a:t>Espacios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crecen</a:t>
            </a:r>
            <a:r>
              <a:rPr lang="en-US" dirty="0" smtClean="0"/>
              <a:t> </a:t>
            </a:r>
            <a:r>
              <a:rPr lang="en-US" dirty="0" err="1" smtClean="0"/>
              <a:t>conjuntos</a:t>
            </a:r>
            <a:r>
              <a:rPr lang="en-US" dirty="0" smtClean="0"/>
              <a:t> de </a:t>
            </a:r>
            <a:r>
              <a:rPr lang="en-US" dirty="0" err="1" smtClean="0"/>
              <a:t>arboles</a:t>
            </a:r>
            <a:r>
              <a:rPr lang="en-US" dirty="0" smtClean="0"/>
              <a:t> a la </a:t>
            </a:r>
            <a:r>
              <a:rPr lang="en-US" dirty="0" err="1" smtClean="0"/>
              <a:t>sombra</a:t>
            </a:r>
            <a:r>
              <a:rPr lang="en-US" dirty="0" smtClean="0"/>
              <a:t> de </a:t>
            </a:r>
            <a:r>
              <a:rPr lang="en-US" dirty="0" err="1" smtClean="0"/>
              <a:t>arboles</a:t>
            </a:r>
            <a:r>
              <a:rPr lang="en-US" dirty="0" smtClean="0"/>
              <a:t> de mayor </a:t>
            </a:r>
            <a:r>
              <a:rPr lang="en-US" dirty="0" err="1" smtClean="0"/>
              <a:t>altitud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Sabana</a:t>
            </a:r>
            <a:r>
              <a:rPr lang="en-US" dirty="0" smtClean="0"/>
              <a:t>- </a:t>
            </a:r>
            <a:r>
              <a:rPr lang="en-US" dirty="0" err="1" smtClean="0"/>
              <a:t>Regiones</a:t>
            </a:r>
            <a:r>
              <a:rPr lang="en-US" dirty="0" smtClean="0"/>
              <a:t> </a:t>
            </a:r>
            <a:r>
              <a:rPr lang="en-US" dirty="0" err="1" smtClean="0"/>
              <a:t>extensas</a:t>
            </a:r>
            <a:r>
              <a:rPr lang="en-US" dirty="0" smtClean="0"/>
              <a:t> y </a:t>
            </a:r>
            <a:r>
              <a:rPr lang="en-US" dirty="0" err="1" smtClean="0"/>
              <a:t>llanas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humedas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poseen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fauna particular y </a:t>
            </a:r>
            <a:r>
              <a:rPr lang="en-US" dirty="0" err="1" smtClean="0"/>
              <a:t>que</a:t>
            </a:r>
            <a:r>
              <a:rPr lang="en-US" dirty="0" smtClean="0"/>
              <a:t> son </a:t>
            </a:r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ganaderia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Desiertos</a:t>
            </a:r>
            <a:r>
              <a:rPr lang="en-US" dirty="0" smtClean="0"/>
              <a:t>- </a:t>
            </a:r>
            <a:r>
              <a:rPr lang="en-US" dirty="0" err="1" smtClean="0"/>
              <a:t>regiones</a:t>
            </a:r>
            <a:r>
              <a:rPr lang="en-US" dirty="0" smtClean="0"/>
              <a:t> </a:t>
            </a:r>
            <a:r>
              <a:rPr lang="en-US" dirty="0" err="1" smtClean="0"/>
              <a:t>inhospitas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constituyen</a:t>
            </a:r>
            <a:r>
              <a:rPr lang="en-US" dirty="0" smtClean="0"/>
              <a:t> un </a:t>
            </a:r>
            <a:r>
              <a:rPr lang="en-US" dirty="0" err="1" smtClean="0"/>
              <a:t>recurso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ser el habitat de </a:t>
            </a:r>
            <a:r>
              <a:rPr lang="en-US" dirty="0" err="1" smtClean="0"/>
              <a:t>muchas</a:t>
            </a:r>
            <a:r>
              <a:rPr lang="en-US" dirty="0" smtClean="0"/>
              <a:t> </a:t>
            </a:r>
            <a:r>
              <a:rPr lang="en-US" dirty="0" err="1" smtClean="0"/>
              <a:t>especies</a:t>
            </a:r>
            <a:r>
              <a:rPr lang="en-US" dirty="0" smtClean="0"/>
              <a:t> de </a:t>
            </a:r>
            <a:r>
              <a:rPr lang="en-US" dirty="0" err="1" smtClean="0"/>
              <a:t>xerofiticos</a:t>
            </a:r>
            <a:r>
              <a:rPr lang="en-US" dirty="0" smtClean="0"/>
              <a:t> y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plantas</a:t>
            </a:r>
            <a:r>
              <a:rPr lang="en-US" dirty="0" smtClean="0"/>
              <a:t> y </a:t>
            </a:r>
            <a:r>
              <a:rPr lang="en-US" dirty="0" err="1" smtClean="0"/>
              <a:t>animales</a:t>
            </a:r>
            <a:r>
              <a:rPr lang="en-US" dirty="0" smtClean="0"/>
              <a:t>, </a:t>
            </a:r>
            <a:r>
              <a:rPr lang="en-US" dirty="0" err="1" smtClean="0"/>
              <a:t>ademas</a:t>
            </a:r>
            <a:r>
              <a:rPr lang="en-US" dirty="0" smtClean="0"/>
              <a:t> de </a:t>
            </a:r>
            <a:r>
              <a:rPr lang="en-US" dirty="0" err="1" smtClean="0"/>
              <a:t>proveer</a:t>
            </a:r>
            <a:r>
              <a:rPr lang="en-US" dirty="0" smtClean="0"/>
              <a:t> </a:t>
            </a:r>
            <a:r>
              <a:rPr lang="en-US" dirty="0" err="1" smtClean="0"/>
              <a:t>minerales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Fauna </a:t>
            </a:r>
            <a:r>
              <a:rPr lang="en-US" dirty="0" err="1" smtClean="0"/>
              <a:t>silvestre</a:t>
            </a:r>
            <a:r>
              <a:rPr lang="en-US" dirty="0" smtClean="0"/>
              <a:t>- </a:t>
            </a:r>
            <a:r>
              <a:rPr lang="en-US" dirty="0" err="1" smtClean="0"/>
              <a:t>recurso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cadenas</a:t>
            </a:r>
            <a:r>
              <a:rPr lang="en-US" dirty="0" smtClean="0"/>
              <a:t> </a:t>
            </a:r>
            <a:r>
              <a:rPr lang="en-US" dirty="0" err="1" smtClean="0"/>
              <a:t>alimentarias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Clima</a:t>
            </a:r>
            <a:r>
              <a:rPr lang="en-US" dirty="0" smtClean="0"/>
              <a:t>- </a:t>
            </a:r>
            <a:r>
              <a:rPr lang="en-US" dirty="0" err="1" smtClean="0"/>
              <a:t>determina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caracteristicas</a:t>
            </a:r>
            <a:r>
              <a:rPr lang="en-US" dirty="0" smtClean="0"/>
              <a:t> y la </a:t>
            </a:r>
            <a:r>
              <a:rPr lang="en-US" dirty="0" err="1" smtClean="0"/>
              <a:t>composicion</a:t>
            </a:r>
            <a:r>
              <a:rPr lang="en-US" dirty="0" smtClean="0"/>
              <a:t> de los </a:t>
            </a:r>
            <a:r>
              <a:rPr lang="en-US" dirty="0" err="1" smtClean="0"/>
              <a:t>suelos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Xerofiticos</a:t>
            </a:r>
            <a:r>
              <a:rPr lang="en-US" dirty="0" smtClean="0"/>
              <a:t>- </a:t>
            </a:r>
            <a:r>
              <a:rPr lang="en-US" dirty="0" err="1" smtClean="0"/>
              <a:t>Vegetacion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resiste</a:t>
            </a:r>
            <a:r>
              <a:rPr lang="en-US" dirty="0" smtClean="0"/>
              <a:t> </a:t>
            </a:r>
            <a:r>
              <a:rPr lang="en-US" dirty="0" err="1" smtClean="0"/>
              <a:t>condiciones</a:t>
            </a:r>
            <a:r>
              <a:rPr lang="en-US" dirty="0" smtClean="0"/>
              <a:t> </a:t>
            </a:r>
            <a:r>
              <a:rPr lang="en-US" dirty="0" err="1" smtClean="0"/>
              <a:t>climaticas</a:t>
            </a:r>
            <a:r>
              <a:rPr lang="en-US" dirty="0" smtClean="0"/>
              <a:t> </a:t>
            </a:r>
            <a:r>
              <a:rPr lang="en-US" dirty="0" err="1" smtClean="0"/>
              <a:t>deserticas</a:t>
            </a:r>
            <a:r>
              <a:rPr lang="en-US" dirty="0" smtClean="0"/>
              <a:t> y </a:t>
            </a:r>
            <a:r>
              <a:rPr lang="en-US" dirty="0" err="1" smtClean="0"/>
              <a:t>semideserticas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renovables</a:t>
            </a:r>
            <a:r>
              <a:rPr lang="en-US" dirty="0" smtClean="0"/>
              <a:t>-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reemplaza</a:t>
            </a:r>
            <a:r>
              <a:rPr lang="en-US" dirty="0" smtClean="0"/>
              <a:t> </a:t>
            </a:r>
            <a:r>
              <a:rPr lang="en-US" dirty="0" err="1" smtClean="0"/>
              <a:t>continuamente</a:t>
            </a:r>
            <a:r>
              <a:rPr lang="en-US" dirty="0" smtClean="0"/>
              <a:t> </a:t>
            </a:r>
            <a:r>
              <a:rPr lang="en-US" dirty="0" err="1" smtClean="0"/>
              <a:t>garantizando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Recursos</a:t>
            </a:r>
            <a:r>
              <a:rPr lang="en-US" dirty="0" smtClean="0"/>
              <a:t> no </a:t>
            </a:r>
            <a:r>
              <a:rPr lang="en-US" dirty="0" err="1" smtClean="0"/>
              <a:t>renovables</a:t>
            </a:r>
            <a:r>
              <a:rPr lang="en-US" dirty="0" smtClean="0"/>
              <a:t>-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tarda</a:t>
            </a:r>
            <a:r>
              <a:rPr lang="en-US" dirty="0" smtClean="0"/>
              <a:t> </a:t>
            </a:r>
            <a:r>
              <a:rPr lang="en-US" dirty="0" err="1" smtClean="0"/>
              <a:t>cientos</a:t>
            </a:r>
            <a:r>
              <a:rPr lang="en-US" dirty="0" smtClean="0"/>
              <a:t> o miles de </a:t>
            </a:r>
            <a:r>
              <a:rPr lang="en-US" dirty="0" err="1" smtClean="0"/>
              <a:t>anos</a:t>
            </a:r>
            <a:r>
              <a:rPr lang="en-US" dirty="0" smtClean="0"/>
              <a:t> en </a:t>
            </a:r>
            <a:r>
              <a:rPr lang="en-US" dirty="0" err="1" smtClean="0"/>
              <a:t>reemplazar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 </a:t>
            </a:r>
            <a:r>
              <a:rPr lang="en-US" dirty="0" err="1" smtClean="0"/>
              <a:t>renovable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Eolica</a:t>
            </a:r>
            <a:r>
              <a:rPr lang="en-US" dirty="0" smtClean="0"/>
              <a:t>- 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fuerza</a:t>
            </a:r>
            <a:r>
              <a:rPr lang="en-US" dirty="0" smtClean="0"/>
              <a:t> del </a:t>
            </a:r>
            <a:r>
              <a:rPr lang="en-US" dirty="0" err="1" smtClean="0"/>
              <a:t>viento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Geotermal</a:t>
            </a:r>
            <a:r>
              <a:rPr lang="en-US" dirty="0" smtClean="0"/>
              <a:t>- </a:t>
            </a:r>
            <a:r>
              <a:rPr lang="en-US" dirty="0" err="1" smtClean="0"/>
              <a:t>usa</a:t>
            </a:r>
            <a:r>
              <a:rPr lang="en-US" dirty="0" smtClean="0"/>
              <a:t> el </a:t>
            </a:r>
            <a:r>
              <a:rPr lang="en-US" dirty="0" err="1" smtClean="0"/>
              <a:t>calor</a:t>
            </a:r>
            <a:r>
              <a:rPr lang="en-US" dirty="0" smtClean="0"/>
              <a:t> interior de la </a:t>
            </a:r>
            <a:r>
              <a:rPr lang="en-US" dirty="0" err="1" smtClean="0"/>
              <a:t>tierra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Hidroelectrica</a:t>
            </a:r>
            <a:r>
              <a:rPr lang="en-US" dirty="0" smtClean="0"/>
              <a:t>-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fuerza</a:t>
            </a:r>
            <a:r>
              <a:rPr lang="en-US" dirty="0" smtClean="0"/>
              <a:t> del </a:t>
            </a:r>
            <a:r>
              <a:rPr lang="en-US" dirty="0" err="1" smtClean="0"/>
              <a:t>agua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Solar-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luz</a:t>
            </a:r>
            <a:r>
              <a:rPr lang="en-US" dirty="0" smtClean="0"/>
              <a:t> del sol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Mareomotriz</a:t>
            </a:r>
            <a:r>
              <a:rPr lang="en-US" dirty="0" smtClean="0"/>
              <a:t>-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corrientes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producen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mareas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producir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57400" y="2133600"/>
          <a:ext cx="5943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799" y="457200"/>
          <a:ext cx="8001001" cy="722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417"/>
                <a:gridCol w="1481667"/>
                <a:gridCol w="1778000"/>
                <a:gridCol w="1629834"/>
                <a:gridCol w="1852083"/>
              </a:tblGrid>
              <a:tr h="339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</a:t>
                      </a:r>
                      <a:endParaRPr lang="en-US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smtClean="0"/>
                        <a:t>Bosque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boreales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Circulo</a:t>
                      </a:r>
                      <a:r>
                        <a:rPr lang="en-US" dirty="0" smtClean="0"/>
                        <a:t> polar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Coniferas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</a:t>
                      </a:r>
                      <a:r>
                        <a:rPr lang="en-US" baseline="0" dirty="0" smtClean="0"/>
                        <a:t> y 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Argentina y Chile</a:t>
                      </a:r>
                      <a:endParaRPr lang="en-US" dirty="0"/>
                    </a:p>
                  </a:txBody>
                  <a:tcPr/>
                </a:tc>
              </a:tr>
              <a:tr h="59340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Secos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Pacifico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Costas </a:t>
                      </a:r>
                      <a:r>
                        <a:rPr lang="en-US" dirty="0" err="1" smtClean="0"/>
                        <a:t>pacifico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centroamerica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PR- </a:t>
                      </a:r>
                      <a:r>
                        <a:rPr lang="en-US" dirty="0" err="1" smtClean="0"/>
                        <a:t>Guanica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Lago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Enriquillo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340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Lluviosos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tropicales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centroamerica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Brazil, Peru, Ecuador</a:t>
                      </a:r>
                      <a:endParaRPr lang="en-US" dirty="0"/>
                    </a:p>
                  </a:txBody>
                  <a:tcPr/>
                </a:tc>
              </a:tr>
              <a:tr h="11020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Sabana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Venezuela, </a:t>
                      </a:r>
                      <a:r>
                        <a:rPr lang="en-US" dirty="0" err="1" smtClean="0"/>
                        <a:t>Brasil</a:t>
                      </a:r>
                      <a:r>
                        <a:rPr lang="en-US" dirty="0" smtClean="0"/>
                        <a:t>, Uruguay, </a:t>
                      </a:r>
                      <a:r>
                        <a:rPr lang="en-US" dirty="0" err="1" smtClean="0"/>
                        <a:t>paraguay</a:t>
                      </a:r>
                      <a:r>
                        <a:rPr lang="en-US" dirty="0" smtClean="0"/>
                        <a:t> y Argentina</a:t>
                      </a:r>
                      <a:endParaRPr lang="en-US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Praderas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909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Desiertos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Chile- Atacama</a:t>
                      </a:r>
                      <a:endParaRPr lang="en-US" dirty="0"/>
                    </a:p>
                  </a:txBody>
                  <a:tcPr/>
                </a:tc>
              </a:tr>
              <a:tr h="11020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Minerales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metales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Canada, EU y 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PR- </a:t>
                      </a:r>
                      <a:r>
                        <a:rPr lang="en-US" dirty="0" err="1" smtClean="0"/>
                        <a:t>oro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cobre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RD, Cuba y Jamaica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Brasil</a:t>
                      </a:r>
                      <a:r>
                        <a:rPr lang="en-US" dirty="0" smtClean="0"/>
                        <a:t>, Peru,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Venezuela,</a:t>
                      </a:r>
                      <a:r>
                        <a:rPr lang="en-US" baseline="0" dirty="0" smtClean="0"/>
                        <a:t> Chile, Bolivia, Guyana, Surinam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Recursos</a:t>
            </a:r>
            <a:r>
              <a:rPr lang="en-US" dirty="0" smtClean="0"/>
              <a:t> de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Problemas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</a:t>
            </a:r>
            <a:r>
              <a:rPr lang="en-US" b="1" dirty="0" err="1" smtClean="0"/>
              <a:t>afectan</a:t>
            </a:r>
            <a:r>
              <a:rPr lang="en-US" b="1" dirty="0" smtClean="0"/>
              <a:t> los </a:t>
            </a:r>
            <a:r>
              <a:rPr lang="en-US" b="1" dirty="0" err="1" smtClean="0"/>
              <a:t>suelos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Erosion</a:t>
            </a:r>
          </a:p>
          <a:p>
            <a:r>
              <a:rPr lang="en-US" dirty="0" err="1" smtClean="0"/>
              <a:t>Malas</a:t>
            </a:r>
            <a:r>
              <a:rPr lang="en-US" dirty="0" smtClean="0"/>
              <a:t> </a:t>
            </a:r>
            <a:r>
              <a:rPr lang="en-US" dirty="0" err="1" smtClean="0"/>
              <a:t>practicas</a:t>
            </a:r>
            <a:r>
              <a:rPr lang="en-US" dirty="0" smtClean="0"/>
              <a:t> </a:t>
            </a:r>
            <a:r>
              <a:rPr lang="en-US" dirty="0" err="1" smtClean="0"/>
              <a:t>agricolas</a:t>
            </a:r>
            <a:endParaRPr lang="en-US" dirty="0" smtClean="0"/>
          </a:p>
          <a:p>
            <a:r>
              <a:rPr lang="en-US" dirty="0" err="1" smtClean="0"/>
              <a:t>Urbanizacion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Los </a:t>
            </a:r>
            <a:r>
              <a:rPr lang="en-US" b="1" dirty="0" err="1" smtClean="0"/>
              <a:t>Suelos</a:t>
            </a:r>
            <a:r>
              <a:rPr lang="en-US" b="1" dirty="0" smtClean="0"/>
              <a:t> </a:t>
            </a:r>
            <a:r>
              <a:rPr lang="en-US" b="1" dirty="0" err="1" smtClean="0"/>
              <a:t>mas</a:t>
            </a:r>
            <a:r>
              <a:rPr lang="en-US" b="1" dirty="0" smtClean="0"/>
              <a:t> </a:t>
            </a:r>
            <a:r>
              <a:rPr lang="en-US" b="1" dirty="0" err="1" smtClean="0"/>
              <a:t>fertiles</a:t>
            </a:r>
            <a:r>
              <a:rPr lang="en-US" b="1" dirty="0" smtClean="0"/>
              <a:t> de America:</a:t>
            </a:r>
          </a:p>
          <a:p>
            <a:pPr>
              <a:buNone/>
            </a:pPr>
            <a:r>
              <a:rPr lang="en-US" dirty="0" err="1" smtClean="0"/>
              <a:t>Llanuras</a:t>
            </a:r>
            <a:r>
              <a:rPr lang="en-US" dirty="0" smtClean="0"/>
              <a:t> y </a:t>
            </a:r>
            <a:r>
              <a:rPr lang="en-US" dirty="0" err="1" smtClean="0"/>
              <a:t>valles</a:t>
            </a:r>
            <a:r>
              <a:rPr lang="en-US" dirty="0" smtClean="0"/>
              <a:t> </a:t>
            </a:r>
            <a:r>
              <a:rPr lang="en-US" dirty="0" err="1" smtClean="0"/>
              <a:t>aluviales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Animales</a:t>
            </a:r>
            <a:r>
              <a:rPr lang="en-US" b="1" dirty="0" smtClean="0"/>
              <a:t> en </a:t>
            </a:r>
            <a:r>
              <a:rPr lang="en-US" b="1" dirty="0" err="1" smtClean="0"/>
              <a:t>peligro</a:t>
            </a:r>
            <a:r>
              <a:rPr lang="en-US" b="1" dirty="0" smtClean="0"/>
              <a:t> de </a:t>
            </a:r>
            <a:r>
              <a:rPr lang="en-US" b="1" dirty="0" err="1" smtClean="0"/>
              <a:t>extincion</a:t>
            </a:r>
            <a:r>
              <a:rPr lang="en-US" b="1" dirty="0" smtClean="0"/>
              <a:t> en America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Condor</a:t>
            </a:r>
          </a:p>
          <a:p>
            <a:pPr>
              <a:buNone/>
            </a:pPr>
            <a:r>
              <a:rPr lang="en-US" dirty="0" smtClean="0"/>
              <a:t>Vicuna</a:t>
            </a:r>
          </a:p>
          <a:p>
            <a:pPr>
              <a:buNone/>
            </a:pPr>
            <a:r>
              <a:rPr lang="en-US" dirty="0" err="1" smtClean="0"/>
              <a:t>Manati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90 </a:t>
            </a:r>
            <a:r>
              <a:rPr lang="en-US" dirty="0" err="1" smtClean="0"/>
              <a:t>vertebrados</a:t>
            </a:r>
            <a:r>
              <a:rPr lang="en-US" dirty="0" smtClean="0"/>
              <a:t> en </a:t>
            </a:r>
            <a:r>
              <a:rPr lang="en-US" dirty="0" err="1" smtClean="0"/>
              <a:t>Brasil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Otros</a:t>
            </a:r>
            <a:r>
              <a:rPr lang="en-US" b="1" dirty="0" smtClean="0"/>
              <a:t> </a:t>
            </a:r>
            <a:r>
              <a:rPr lang="en-US" b="1" dirty="0" err="1" smtClean="0"/>
              <a:t>datos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California- Principal </a:t>
            </a:r>
            <a:r>
              <a:rPr lang="en-US" dirty="0" err="1" smtClean="0"/>
              <a:t>banco</a:t>
            </a:r>
            <a:r>
              <a:rPr lang="en-US" dirty="0" smtClean="0"/>
              <a:t> de </a:t>
            </a:r>
            <a:r>
              <a:rPr lang="en-US" dirty="0" err="1" smtClean="0"/>
              <a:t>peces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Bases de </a:t>
            </a:r>
            <a:r>
              <a:rPr lang="en-US" dirty="0" err="1" smtClean="0"/>
              <a:t>produccion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r>
              <a:rPr lang="en-US" dirty="0" smtClean="0"/>
              <a:t> </a:t>
            </a:r>
            <a:r>
              <a:rPr lang="en-US" dirty="0" err="1" smtClean="0"/>
              <a:t>electrica</a:t>
            </a:r>
            <a:r>
              <a:rPr lang="en-US" dirty="0" smtClean="0"/>
              <a:t> y </a:t>
            </a:r>
            <a:r>
              <a:rPr lang="en-US" dirty="0" err="1" smtClean="0"/>
              <a:t>vehiculos</a:t>
            </a:r>
            <a:r>
              <a:rPr lang="en-US" dirty="0" smtClean="0"/>
              <a:t>- carbon, </a:t>
            </a:r>
            <a:r>
              <a:rPr lang="en-US" dirty="0" err="1" smtClean="0"/>
              <a:t>petroleo</a:t>
            </a:r>
            <a:r>
              <a:rPr lang="en-US" dirty="0" smtClean="0"/>
              <a:t> y gas natural. </a:t>
            </a:r>
            <a:r>
              <a:rPr lang="en-US" dirty="0" err="1" smtClean="0"/>
              <a:t>Uranio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tterfly">
  <a:themeElements>
    <a:clrScheme name="Butterfly">
      <a:dk1>
        <a:sysClr val="windowText" lastClr="000000"/>
      </a:dk1>
      <a:lt1>
        <a:sysClr val="window" lastClr="FFFFFF"/>
      </a:lt1>
      <a:dk2>
        <a:srgbClr val="444D26"/>
      </a:dk2>
      <a:lt2>
        <a:srgbClr val="F9FDEF"/>
      </a:lt2>
      <a:accent1>
        <a:srgbClr val="4B7937"/>
      </a:accent1>
      <a:accent2>
        <a:srgbClr val="B79214"/>
      </a:accent2>
      <a:accent3>
        <a:srgbClr val="935409"/>
      </a:accent3>
      <a:accent4>
        <a:srgbClr val="7153A0"/>
      </a:accent4>
      <a:accent5>
        <a:srgbClr val="4E74A3"/>
      </a:accent5>
      <a:accent6>
        <a:srgbClr val="6F6702"/>
      </a:accent6>
      <a:hlink>
        <a:srgbClr val="CB7E0E"/>
      </a:hlink>
      <a:folHlink>
        <a:srgbClr val="7C9263"/>
      </a:folHlink>
    </a:clrScheme>
    <a:fontScheme name="Butterfly">
      <a:maj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tterfl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35000">
              <a:schemeClr val="phClr">
                <a:tint val="65000"/>
                <a:satMod val="180000"/>
              </a:schemeClr>
            </a:gs>
            <a:gs pos="100000">
              <a:schemeClr val="phClr">
                <a:tint val="50000"/>
                <a:satMod val="2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30000"/>
              </a:schemeClr>
            </a:gs>
            <a:gs pos="80000">
              <a:schemeClr val="phClr">
                <a:shade val="65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016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soft" dir="tl">
              <a:rot lat="0" lon="0" rev="6000000"/>
            </a:lightRig>
          </a:scene3d>
          <a:sp3d prstMaterial="powder">
            <a:bevelT w="0" h="0"/>
          </a:sp3d>
        </a:effectStyle>
        <a:effectStyle>
          <a:effectLst>
            <a:innerShdw blurRad="1270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morning" dir="t">
              <a:rot lat="0" lon="0" rev="11400000"/>
            </a:lightRig>
          </a:scene3d>
          <a:sp3d prstMaterial="translucentPowder">
            <a:bevelT w="88900" h="381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  <a:satMod val="16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90</TotalTime>
  <Words>590</Words>
  <Application>Microsoft Office PowerPoint</Application>
  <PresentationFormat>Presentación en pantalla 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Century</vt:lpstr>
      <vt:lpstr>Wingdings</vt:lpstr>
      <vt:lpstr>Butterfly</vt:lpstr>
      <vt:lpstr>Recursos Naturales de America</vt:lpstr>
      <vt:lpstr>Conceptos</vt:lpstr>
      <vt:lpstr>Conceptos del capitulo</vt:lpstr>
      <vt:lpstr>Conceptos</vt:lpstr>
      <vt:lpstr>Presentación de PowerPoint</vt:lpstr>
      <vt:lpstr>Tipos de energia renovable</vt:lpstr>
      <vt:lpstr>Tipos de Recursos</vt:lpstr>
      <vt:lpstr>Biomas</vt:lpstr>
      <vt:lpstr>Recursos de America</vt:lpstr>
      <vt:lpstr>Energia de America</vt:lpstr>
      <vt:lpstr>Recursos Minerales y Metalicos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Naturales de America</dc:title>
  <dc:creator>Lorraine</dc:creator>
  <cp:lastModifiedBy>gato_muerto@live.com.mx</cp:lastModifiedBy>
  <cp:revision>12</cp:revision>
  <cp:lastPrinted>2014-08-18T16:34:56Z</cp:lastPrinted>
  <dcterms:created xsi:type="dcterms:W3CDTF">2011-09-26T04:13:06Z</dcterms:created>
  <dcterms:modified xsi:type="dcterms:W3CDTF">2014-08-18T16:44:28Z</dcterms:modified>
</cp:coreProperties>
</file>